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9" r:id="rId4"/>
    <p:sldId id="262" r:id="rId5"/>
    <p:sldId id="260" r:id="rId6"/>
    <p:sldId id="263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/>
    <p:restoredTop sz="94719"/>
  </p:normalViewPr>
  <p:slideViewPr>
    <p:cSldViewPr snapToGrid="0" snapToObjects="1">
      <p:cViewPr varScale="1">
        <p:scale>
          <a:sx n="138" d="100"/>
          <a:sy n="138" d="100"/>
        </p:scale>
        <p:origin x="176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1EAF28-B25F-C440-94A4-678FC2E2F1DC}" type="datetimeFigureOut">
              <a:rPr lang="en-US" smtClean="0"/>
              <a:t>6/16/22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0BC286-3A85-2D4A-A1C9-7995DA33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03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BC286-3A85-2D4A-A1C9-7995DA333C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569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033EA-9DAE-3701-067B-02E3ED7653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CB72EB-108D-DF7B-E5DD-1D56185AF2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A649A-9FB3-F6A2-7A90-220D457E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FF55B-B5EE-2446-B2F3-E8DCE9A25929}" type="datetimeFigureOut">
              <a:rPr lang="en-US" smtClean="0"/>
              <a:t>6/16/22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ED4717-B033-D9A1-956F-560D4AB1A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79D90-44F8-C267-FCE2-A3D8BEB88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DE7A-4E1B-6F49-AC2B-50886960A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77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8E725-3FB1-F29B-92B0-13D891EF5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740904-99CD-B614-AF82-8F5A444C0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6E71C-4C57-92AB-5FDE-8F7478BAB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FF55B-B5EE-2446-B2F3-E8DCE9A25929}" type="datetimeFigureOut">
              <a:rPr lang="en-US" smtClean="0"/>
              <a:t>6/16/22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8450A-02E7-37F0-29A6-FEC0496F9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116C0-3213-22BB-BE27-1604FADCC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DE7A-4E1B-6F49-AC2B-50886960A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441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791D3C-A552-48D2-C2B2-E125E88C7A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84A5E3-7397-2DFD-7F07-D8A470BD96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FB-AF28-F092-8DC6-C987CA237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FF55B-B5EE-2446-B2F3-E8DCE9A25929}" type="datetimeFigureOut">
              <a:rPr lang="en-US" smtClean="0"/>
              <a:t>6/16/22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98B08-27E7-F623-A8C2-671DF5912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EB694-3C54-DB4B-361B-D9924B33F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DE7A-4E1B-6F49-AC2B-50886960A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465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065C0-A9EA-7C1B-1EE8-BA6945A38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77F8D-FE5D-949C-C245-C239941B0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69D47-61CA-3CFC-1345-64AA36130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FF55B-B5EE-2446-B2F3-E8DCE9A25929}" type="datetimeFigureOut">
              <a:rPr lang="en-US" smtClean="0"/>
              <a:t>6/16/22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46D1A-8718-6E6C-E81E-8F6F92E97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C5733-D3A3-9EE8-8275-1A6123A7C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DE7A-4E1B-6F49-AC2B-50886960A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518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5BE9A-F023-455A-AC91-CFA7C260B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71CBA9-081F-D757-3163-5FCE14E025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2C94A6-69D6-823D-FB80-05C2093C0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FF55B-B5EE-2446-B2F3-E8DCE9A25929}" type="datetimeFigureOut">
              <a:rPr lang="en-US" smtClean="0"/>
              <a:t>6/16/22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A36E7-5B2B-7688-20D5-A29EE9CD1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E8D55B-843C-59A1-0F0A-FE25FC293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DE7A-4E1B-6F49-AC2B-50886960A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49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06A71-097C-B5C3-9B86-3252E4A46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7C262-4A69-4DB8-89A3-8F6735555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6B0807-A0DA-D1EF-F7D4-927734584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038233-EB04-6AAF-2D06-706687C3F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FF55B-B5EE-2446-B2F3-E8DCE9A25929}" type="datetimeFigureOut">
              <a:rPr lang="en-US" smtClean="0"/>
              <a:t>6/16/22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7B783A-8B89-6A3A-CBDB-0ABFFDBC3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18EDAA-A066-6826-356F-D32CFD39F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DE7A-4E1B-6F49-AC2B-50886960A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20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F545B-7B91-CFDE-1FFA-522DC9CA4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F407ED-EE10-BDDC-11D0-4767AF28D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D0613E-0351-6106-BA53-C4D37B27C6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8ACBDE-B544-7E38-B84C-CFBD4BBBD9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F5D19A-F33B-1CB7-4735-4FE68CC2AF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7CCBE2-B13B-42A1-AC63-959FDF65D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FF55B-B5EE-2446-B2F3-E8DCE9A25929}" type="datetimeFigureOut">
              <a:rPr lang="en-US" smtClean="0"/>
              <a:t>6/16/22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B4C4EB-1762-E3E4-277E-E405AEC04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2FC411-5FA4-C6A2-3A31-C30DF8E55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DE7A-4E1B-6F49-AC2B-50886960A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608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D85FB-7925-B595-89B9-0534D1F64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292518-8F7E-1A99-E904-69399E218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FF55B-B5EE-2446-B2F3-E8DCE9A25929}" type="datetimeFigureOut">
              <a:rPr lang="en-US" smtClean="0"/>
              <a:t>6/16/22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60EE49-0E04-F113-7D6C-5E0A10065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7C3EEB-49BC-7FDE-E694-ADDA3B286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DE7A-4E1B-6F49-AC2B-50886960A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59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206503-2D7B-B0A3-D84A-0C4589689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FF55B-B5EE-2446-B2F3-E8DCE9A25929}" type="datetimeFigureOut">
              <a:rPr lang="en-US" smtClean="0"/>
              <a:t>6/16/22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C63400-3441-EE31-85E0-35A492FBA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73BF0E-0B01-F2B8-BC0E-99616F11F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DE7A-4E1B-6F49-AC2B-50886960A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761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6CBB9-0C68-2A74-A96B-32AF4661A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5C5AA-BB48-A029-D786-26E3BF22A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17E443-8DCD-A82D-7E32-43D54CE23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7A8A8D-11A5-58F1-2C87-D191F116F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FF55B-B5EE-2446-B2F3-E8DCE9A25929}" type="datetimeFigureOut">
              <a:rPr lang="en-US" smtClean="0"/>
              <a:t>6/16/22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0B445E-6A1A-9F00-1BC5-800084DAF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89C9D6-DCE2-6A2C-9723-D584AE8B0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DE7A-4E1B-6F49-AC2B-50886960A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541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3DC56-BE2C-E1BE-D7A8-8300B16A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F1022E-8C91-A537-7EA6-33A56DB9A9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2F2C4E-B58D-F693-F28B-DF9A0FA5A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DF2266-2309-DE22-E20A-6E4FE1AB8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FF55B-B5EE-2446-B2F3-E8DCE9A25929}" type="datetimeFigureOut">
              <a:rPr lang="en-US" smtClean="0"/>
              <a:t>6/16/22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0D1AD7-2862-0CDE-8FFF-5D67DDCA6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89970-8CEC-1696-7DD2-125C9D3B3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8DE7A-4E1B-6F49-AC2B-50886960A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008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5B9BDB-2ACF-8102-81D5-93A81055A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CE3B6A-06C5-DB1E-DF41-BECA663C7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CAE2C-2705-F134-E170-4413629788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CFF55B-B5EE-2446-B2F3-E8DCE9A25929}" type="datetimeFigureOut">
              <a:rPr lang="en-US" smtClean="0"/>
              <a:t>6/16/22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CD46B-3380-E97B-F813-8F257D5308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362E3-225F-0A15-EAB4-F5A8DC932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8DE7A-4E1B-6F49-AC2B-50886960A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336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jpeg"/><Relationship Id="rId5" Type="http://schemas.openxmlformats.org/officeDocument/2006/relationships/hyperlink" Target="https://www.realsimple.com/work-life/travel/travel-planning/hotel-vs-airbnb-prices" TargetMode="External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13498CA-168F-5006-C9C6-96B6045D8194}"/>
              </a:ext>
            </a:extLst>
          </p:cNvPr>
          <p:cNvSpPr txBox="1"/>
          <p:nvPr/>
        </p:nvSpPr>
        <p:spPr>
          <a:xfrm>
            <a:off x="494272" y="4596712"/>
            <a:ext cx="46832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Impact" panose="020B0806030902050204" pitchFamily="34" charset="0"/>
              </a:rPr>
              <a:t>You and your Airbnb Pricing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BA265B36-52DD-566C-67D9-F04C88B3A2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400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17"/>
    </mc:Choice>
    <mc:Fallback>
      <p:transition spd="slow" advTm="14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A07BBEF-C48C-4BE4-9C9F-6261CA08FB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842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237"/>
    </mc:Choice>
    <mc:Fallback>
      <p:transition spd="slow" advTm="61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E83107-36A0-F0B6-4DD7-B36528B93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is Airbnb Pricing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C6B71-0F21-CC99-FD8B-3259939490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9" y="1782981"/>
            <a:ext cx="4008384" cy="439398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600" dirty="0"/>
              <a:t>Hotel Price</a:t>
            </a:r>
          </a:p>
          <a:p>
            <a:pPr lvl="1"/>
            <a:r>
              <a:rPr lang="en-US" sz="2600" dirty="0"/>
              <a:t>Boston</a:t>
            </a:r>
          </a:p>
          <a:p>
            <a:pPr lvl="2"/>
            <a:r>
              <a:rPr lang="en-US" sz="2600" dirty="0"/>
              <a:t>$172 vs $397</a:t>
            </a:r>
            <a:r>
              <a:rPr lang="en-US" sz="2600" baseline="30000" dirty="0"/>
              <a:t>1</a:t>
            </a:r>
            <a:endParaRPr lang="en-US" sz="2600" dirty="0"/>
          </a:p>
          <a:p>
            <a:r>
              <a:rPr lang="en-US" sz="2600" dirty="0"/>
              <a:t>Variety</a:t>
            </a:r>
          </a:p>
          <a:p>
            <a:r>
              <a:rPr lang="en-US" sz="2600" dirty="0"/>
              <a:t>Privacy</a:t>
            </a:r>
          </a:p>
          <a:p>
            <a:r>
              <a:rPr lang="en-US" sz="2600" dirty="0"/>
              <a:t>Become a Potential Earner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07F3661-3ADF-81CD-2508-C9FA1D3AA39D}"/>
              </a:ext>
            </a:extLst>
          </p:cNvPr>
          <p:cNvSpPr txBox="1"/>
          <p:nvPr/>
        </p:nvSpPr>
        <p:spPr>
          <a:xfrm>
            <a:off x="1341409" y="6249745"/>
            <a:ext cx="31074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800" dirty="0">
                <a:hlinkClick r:id="rId5"/>
              </a:rPr>
              <a:t>https://www.realsimple.com/work-life/travel/travel-planning/hotel-vs-airbnb-prices</a:t>
            </a:r>
            <a:endParaRPr lang="en-US" sz="800" dirty="0"/>
          </a:p>
          <a:p>
            <a:pPr marL="228600" indent="-228600">
              <a:buAutoNum type="arabicPeriod"/>
            </a:pPr>
            <a:endParaRPr lang="en-US" sz="800" dirty="0"/>
          </a:p>
          <a:p>
            <a:endParaRPr lang="en-US" dirty="0"/>
          </a:p>
        </p:txBody>
      </p:sp>
      <p:pic>
        <p:nvPicPr>
          <p:cNvPr id="3076" name="Picture 4" descr="Has Airbnb become more expensive than hotels?">
            <a:extLst>
              <a:ext uri="{FF2B5EF4-FFF2-40B4-BE49-F238E27FC236}">
                <a16:creationId xmlns:a16="http://schemas.microsoft.com/office/drawing/2014/main" id="{185D9677-7D3C-2617-9C42-AA2D38EAD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063" y="1500347"/>
            <a:ext cx="7597938" cy="474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0B03F58B-693E-417B-680F-50B0FC2A11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82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194"/>
    </mc:Choice>
    <mc:Fallback>
      <p:transition spd="slow" advTm="811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8FE667-AC96-1BE5-865D-5188F0443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How Does the Model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7509B-71D1-7521-663B-A9E456BCD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US" dirty="0" err="1"/>
              <a:t>XGBoost</a:t>
            </a:r>
            <a:r>
              <a:rPr lang="en-US" dirty="0"/>
              <a:t> Regressor</a:t>
            </a:r>
          </a:p>
          <a:p>
            <a:pPr lvl="1"/>
            <a:r>
              <a:rPr lang="en-US" sz="2800" dirty="0"/>
              <a:t>Ensemble of Decision Trees</a:t>
            </a:r>
          </a:p>
          <a:p>
            <a:r>
              <a:rPr lang="en-US" dirty="0"/>
              <a:t>Each tree improves on the previous</a:t>
            </a:r>
          </a:p>
          <a:p>
            <a:r>
              <a:rPr lang="en-US" dirty="0"/>
              <a:t>Reduces error</a:t>
            </a:r>
          </a:p>
          <a:p>
            <a:pPr lvl="1"/>
            <a:r>
              <a:rPr lang="en-US" sz="2800" dirty="0"/>
              <a:t>(predicted – real value)</a:t>
            </a:r>
            <a:r>
              <a:rPr lang="en-US" sz="2800" baseline="30000" dirty="0"/>
              <a:t>2</a:t>
            </a:r>
            <a:endParaRPr lang="en-US" sz="2800" dirty="0"/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034" name="Isosceles Triangle 103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LightGBM vs XGBoost">
            <a:extLst>
              <a:ext uri="{FF2B5EF4-FFF2-40B4-BE49-F238E27FC236}">
                <a16:creationId xmlns:a16="http://schemas.microsoft.com/office/drawing/2014/main" id="{30C66925-D922-DF00-02D7-D1257C85F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31348" y="1782981"/>
            <a:ext cx="5981155" cy="436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038" name="Rectangle 103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9" name="Isosceles Triangle 103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4848D94-3D83-74D1-2CF0-013569D64F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36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832"/>
    </mc:Choice>
    <mc:Fallback>
      <p:transition spd="slow" advTm="608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709BFB-C145-AEC8-2713-8E9290117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Model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D709C-538F-B826-2E7B-527235004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3" y="1457471"/>
            <a:ext cx="4008384" cy="4393982"/>
          </a:xfrm>
        </p:spPr>
        <p:txBody>
          <a:bodyPr>
            <a:normAutofit/>
          </a:bodyPr>
          <a:lstStyle/>
          <a:p>
            <a:r>
              <a:rPr lang="en-US" dirty="0"/>
              <a:t> Target Variable: Price</a:t>
            </a:r>
          </a:p>
          <a:p>
            <a:r>
              <a:rPr lang="en-US" dirty="0"/>
              <a:t># of Predictors</a:t>
            </a:r>
          </a:p>
          <a:p>
            <a:r>
              <a:rPr lang="en-US" dirty="0"/>
              <a:t>Highlight predictors</a:t>
            </a:r>
          </a:p>
          <a:p>
            <a:pPr lvl="1"/>
            <a:r>
              <a:rPr lang="en-US" dirty="0"/>
              <a:t># of People</a:t>
            </a:r>
          </a:p>
          <a:p>
            <a:pPr lvl="1"/>
            <a:r>
              <a:rPr lang="en-US" dirty="0"/>
              <a:t>Room Type</a:t>
            </a:r>
          </a:p>
          <a:p>
            <a:pPr lvl="1"/>
            <a:r>
              <a:rPr lang="en-US" dirty="0"/>
              <a:t>Property Type</a:t>
            </a:r>
          </a:p>
          <a:p>
            <a:pPr lvl="1"/>
            <a:r>
              <a:rPr lang="en-US" dirty="0"/>
              <a:t>Hot Tub?</a:t>
            </a:r>
          </a:p>
          <a:p>
            <a:r>
              <a:rPr lang="en-US" dirty="0"/>
              <a:t>Price Range from $10 - $10000</a:t>
            </a:r>
          </a:p>
          <a:p>
            <a:pPr lvl="1"/>
            <a:endParaRPr lang="en-US" dirty="0"/>
          </a:p>
          <a:p>
            <a:pPr lvl="1"/>
            <a:endParaRPr lang="en-US" sz="1600" dirty="0"/>
          </a:p>
          <a:p>
            <a:pPr lvl="1"/>
            <a:endParaRPr lang="en-US" sz="2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50" name="Picture 2" descr="airbnb-logo - Visit Loveland">
            <a:extLst>
              <a:ext uri="{FF2B5EF4-FFF2-40B4-BE49-F238E27FC236}">
                <a16:creationId xmlns:a16="http://schemas.microsoft.com/office/drawing/2014/main" id="{58466C86-C14B-C94D-079E-13E38272F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320" y="1448811"/>
            <a:ext cx="5751147" cy="431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619264D-3E22-27E0-842B-8514A7CD4A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58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077"/>
    </mc:Choice>
    <mc:Fallback>
      <p:transition spd="slow" advTm="410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96906011-D19D-2253-B6D5-AD0031C67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436" y="897153"/>
            <a:ext cx="10144507" cy="447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1B5F38B-1957-B73F-2B11-7B35BA8DF1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19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789"/>
    </mc:Choice>
    <mc:Fallback>
      <p:transition spd="slow" advTm="687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51" x="8128000" y="44450"/>
          <p14:tracePt t="261" x="8070850" y="76200"/>
          <p14:tracePt t="273" x="8039100" y="88900"/>
          <p14:tracePt t="284" x="8007350" y="88900"/>
          <p14:tracePt t="295" x="7975600" y="101600"/>
          <p14:tracePt t="306" x="7962900" y="120650"/>
          <p14:tracePt t="318" x="7950200" y="133350"/>
          <p14:tracePt t="329" x="7931150" y="133350"/>
          <p14:tracePt t="352" x="7931150" y="152400"/>
          <p14:tracePt t="363" x="7918450" y="152400"/>
          <p14:tracePt t="396" x="7918450" y="165100"/>
          <p14:tracePt t="408" x="7905750" y="165100"/>
          <p14:tracePt t="430" x="7905750" y="177800"/>
          <p14:tracePt t="441" x="7874000" y="177800"/>
          <p14:tracePt t="454" x="7842250" y="196850"/>
          <p14:tracePt t="464" x="7816850" y="196850"/>
          <p14:tracePt t="475" x="7797800" y="209550"/>
          <p14:tracePt t="487" x="7785100" y="209550"/>
          <p14:tracePt t="543" x="7772400" y="209550"/>
          <p14:tracePt t="554" x="7772400" y="222250"/>
          <p14:tracePt t="576" x="7753350" y="222250"/>
          <p14:tracePt t="8271" x="7753350" y="241300"/>
          <p14:tracePt t="8285" x="7753350" y="254000"/>
          <p14:tracePt t="8294" x="7753350" y="266700"/>
          <p14:tracePt t="8305" x="7753350" y="298450"/>
          <p14:tracePt t="8317" x="7740650" y="330200"/>
          <p14:tracePt t="8330" x="7721600" y="406400"/>
          <p14:tracePt t="8339" x="7721600" y="450850"/>
          <p14:tracePt t="8351" x="7708900" y="508000"/>
          <p14:tracePt t="8363" x="7696200" y="552450"/>
          <p14:tracePt t="8373" x="7677150" y="596900"/>
          <p14:tracePt t="8385" x="7664450" y="641350"/>
          <p14:tracePt t="8397" x="7651750" y="673100"/>
          <p14:tracePt t="8407" x="7632700" y="704850"/>
          <p14:tracePt t="8418" x="7632700" y="717550"/>
          <p14:tracePt t="8430" x="7632700" y="730250"/>
          <p14:tracePt t="8463" x="7632700" y="749300"/>
          <p14:tracePt t="8474" x="7651750" y="749300"/>
          <p14:tracePt t="8485" x="7651750" y="762000"/>
          <p14:tracePt t="8508" x="7651750" y="774700"/>
          <p14:tracePt t="8519" x="7632700" y="793750"/>
          <p14:tracePt t="8530" x="7620000" y="793750"/>
          <p14:tracePt t="8541" x="7588250" y="806450"/>
          <p14:tracePt t="9273" x="7588250" y="819150"/>
          <p14:tracePt t="9396" x="7607300" y="819150"/>
          <p14:tracePt t="10049" x="7588250" y="819150"/>
          <p14:tracePt t="11118" x="7575550" y="819150"/>
          <p14:tracePt t="11230" x="7562850" y="819150"/>
          <p14:tracePt t="11264" x="7543800" y="819150"/>
          <p14:tracePt t="11275" x="7543800" y="806450"/>
          <p14:tracePt t="11298" x="7531100" y="806450"/>
          <p14:tracePt t="11333" x="7518400" y="806450"/>
          <p14:tracePt t="11377" x="7499350" y="806450"/>
          <p14:tracePt t="11388" x="7499350" y="793750"/>
          <p14:tracePt t="11400" x="7486650" y="793750"/>
          <p14:tracePt t="11410" x="7467600" y="793750"/>
          <p14:tracePt t="11433" x="7454900" y="793750"/>
          <p14:tracePt t="11455" x="7442200" y="793750"/>
          <p14:tracePt t="11478" x="7423150" y="793750"/>
          <p14:tracePt t="11489" x="7410450" y="793750"/>
          <p14:tracePt t="11512" x="7397750" y="793750"/>
          <p14:tracePt t="11545" x="7378700" y="793750"/>
          <p14:tracePt t="11590" x="7366000" y="793750"/>
          <p14:tracePt t="11658" x="7353300" y="793750"/>
          <p14:tracePt t="11714" x="7334250" y="793750"/>
          <p14:tracePt t="11725" x="7321550" y="793750"/>
          <p14:tracePt t="11749" x="7308850" y="793750"/>
          <p14:tracePt t="11759" x="7289800" y="793750"/>
          <p14:tracePt t="11782" x="7277100" y="793750"/>
          <p14:tracePt t="11804" x="7264400" y="793750"/>
          <p14:tracePt t="11838" x="7245350" y="793750"/>
          <p14:tracePt t="11906" x="7232650" y="793750"/>
          <p14:tracePt t="11950" x="7213600" y="793750"/>
          <p14:tracePt t="12018" x="7200900" y="793750"/>
          <p14:tracePt t="12052" x="7188200" y="793750"/>
          <p14:tracePt t="12085" x="7169150" y="793750"/>
          <p14:tracePt t="12097" x="7156450" y="793750"/>
          <p14:tracePt t="12119" x="7143750" y="793750"/>
          <p14:tracePt t="12130" x="7124700" y="793750"/>
          <p14:tracePt t="12153" x="7112000" y="793750"/>
          <p14:tracePt t="12187" x="7099300" y="806450"/>
          <p14:tracePt t="12220" x="7080250" y="806450"/>
          <p14:tracePt t="12266" x="7067550" y="806450"/>
          <p14:tracePt t="12300" x="7054850" y="806450"/>
          <p14:tracePt t="12333" x="7035800" y="806450"/>
          <p14:tracePt t="12356" x="7023100" y="806450"/>
          <p14:tracePt t="12389" x="7010400" y="806450"/>
          <p14:tracePt t="12446" x="6991350" y="806450"/>
          <p14:tracePt t="12468" x="6978650" y="806450"/>
          <p14:tracePt t="12502" x="6959600" y="806450"/>
          <p14:tracePt t="12514" x="6946900" y="806450"/>
          <p14:tracePt t="12535" x="6934200" y="806450"/>
          <p14:tracePt t="12569" x="6915150" y="819150"/>
          <p14:tracePt t="12603" x="6902450" y="819150"/>
          <p14:tracePt t="12614" x="6889750" y="819150"/>
          <p14:tracePt t="12637" x="6870700" y="819150"/>
          <p14:tracePt t="12659" x="6858000" y="838200"/>
          <p14:tracePt t="12671" x="6845300" y="838200"/>
          <p14:tracePt t="12684" x="6826250" y="838200"/>
          <p14:tracePt t="12693" x="6813550" y="838200"/>
          <p14:tracePt t="12704" x="6800850" y="850900"/>
          <p14:tracePt t="12718" x="6781800" y="850900"/>
          <p14:tracePt t="12738" x="6769100" y="850900"/>
          <p14:tracePt t="12750" x="6769100" y="863600"/>
          <p14:tracePt t="12772" x="6756400" y="863600"/>
          <p14:tracePt t="12794" x="6737350" y="882650"/>
          <p14:tracePt t="12817" x="6724650" y="895350"/>
          <p14:tracePt t="12839" x="6705600" y="914400"/>
          <p14:tracePt t="12862" x="6692900" y="927100"/>
          <p14:tracePt t="12873" x="6692900" y="939800"/>
          <p14:tracePt t="12884" x="6680200" y="939800"/>
          <p14:tracePt t="12896" x="6680200" y="958850"/>
          <p14:tracePt t="12907" x="6661150" y="971550"/>
          <p14:tracePt t="12929" x="6648450" y="984250"/>
          <p14:tracePt t="12940" x="6648450" y="1003300"/>
          <p14:tracePt t="12963" x="6648450" y="1016000"/>
          <p14:tracePt t="12974" x="6635750" y="1028700"/>
          <p14:tracePt t="12985" x="6635750" y="1047750"/>
          <p14:tracePt t="13008" x="6635750" y="1060450"/>
          <p14:tracePt t="13019" x="6635750" y="1073150"/>
          <p14:tracePt t="13030" x="6616700" y="1092200"/>
          <p14:tracePt t="13042" x="6616700" y="1104900"/>
          <p14:tracePt t="13053" x="6616700" y="1117600"/>
          <p14:tracePt t="13077" x="6616700" y="1136650"/>
          <p14:tracePt t="13103" x="6616700" y="1149350"/>
          <p14:tracePt t="13121" x="6616700" y="1168400"/>
          <p14:tracePt t="13143" x="6616700" y="1181100"/>
          <p14:tracePt t="13177" x="6616700" y="1193800"/>
          <p14:tracePt t="13210" x="6616700" y="1212850"/>
          <p14:tracePt t="13233" x="6635750" y="1212850"/>
          <p14:tracePt t="13244" x="6635750" y="1225550"/>
          <p14:tracePt t="13267" x="6635750" y="1238250"/>
          <p14:tracePt t="13356" x="6635750" y="1257300"/>
          <p14:tracePt t="13379" x="6648450" y="1257300"/>
          <p14:tracePt t="13413" x="6648450" y="1270000"/>
          <p14:tracePt t="13424" x="6661150" y="1270000"/>
          <p14:tracePt t="13435" x="6680200" y="1270000"/>
          <p14:tracePt t="13447" x="6680200" y="1282700"/>
          <p14:tracePt t="13458" x="6692900" y="1301750"/>
          <p14:tracePt t="13469" x="6705600" y="1301750"/>
          <p14:tracePt t="13480" x="6705600" y="1314450"/>
          <p14:tracePt t="13491" x="6724650" y="1314450"/>
          <p14:tracePt t="13514" x="6737350" y="1327150"/>
          <p14:tracePt t="13525" x="6756400" y="1327150"/>
          <p14:tracePt t="13537" x="6756400" y="1346200"/>
          <p14:tracePt t="13549" x="6769100" y="1346200"/>
          <p14:tracePt t="13559" x="6781800" y="1358900"/>
          <p14:tracePt t="13570" x="6800850" y="1358900"/>
          <p14:tracePt t="13583" x="6813550" y="1358900"/>
          <p14:tracePt t="13593" x="6813550" y="1371600"/>
          <p14:tracePt t="13604" x="6826250" y="1371600"/>
          <p14:tracePt t="13617" x="6845300" y="1371600"/>
          <p14:tracePt t="13627" x="6858000" y="1371600"/>
          <p14:tracePt t="13638" x="6870700" y="1390650"/>
          <p14:tracePt t="13650" x="6889750" y="1390650"/>
          <p14:tracePt t="13660" x="6902450" y="1390650"/>
          <p14:tracePt t="13672" x="6915150" y="1403350"/>
          <p14:tracePt t="13684" x="6946900" y="1403350"/>
          <p14:tracePt t="13694" x="6959600" y="1403350"/>
          <p14:tracePt t="13705" x="6978650" y="1422400"/>
          <p14:tracePt t="13717" x="6991350" y="1422400"/>
          <p14:tracePt t="13728" x="7023100" y="1422400"/>
          <p14:tracePt t="13739" x="7035800" y="1422400"/>
          <p14:tracePt t="13751" x="7054850" y="1422400"/>
          <p14:tracePt t="13762" x="7067550" y="1422400"/>
          <p14:tracePt t="13773" x="7080250" y="1422400"/>
          <p14:tracePt t="13784" x="7099300" y="1422400"/>
          <p14:tracePt t="13795" x="7112000" y="1435100"/>
          <p14:tracePt t="13829" x="7124700" y="1435100"/>
          <p14:tracePt t="13863" x="7143750" y="1435100"/>
          <p14:tracePt t="13896" x="7156450" y="1435100"/>
          <p14:tracePt t="13930" x="7169150" y="1435100"/>
          <p14:tracePt t="13987" x="7188200" y="1435100"/>
          <p14:tracePt t="14392" x="7200900" y="1435100"/>
          <p14:tracePt t="14572" x="7213600" y="1435100"/>
          <p14:tracePt t="14594" x="7232650" y="1435100"/>
          <p14:tracePt t="14617" x="7245350" y="1447800"/>
          <p14:tracePt t="14628" x="7264400" y="1447800"/>
          <p14:tracePt t="14639" x="7277100" y="1447800"/>
          <p14:tracePt t="14650" x="7289800" y="1447800"/>
          <p14:tracePt t="14663" x="7308850" y="1447800"/>
          <p14:tracePt t="14673" x="7321550" y="1447800"/>
          <p14:tracePt t="14684" x="7334250" y="1447800"/>
          <p14:tracePt t="14696" x="7353300" y="1447800"/>
          <p14:tracePt t="14707" x="7366000" y="1447800"/>
          <p14:tracePt t="14718" x="7397750" y="1447800"/>
          <p14:tracePt t="14729" x="7423150" y="1447800"/>
          <p14:tracePt t="14740" x="7467600" y="1466850"/>
          <p14:tracePt t="14752" x="7518400" y="1466850"/>
          <p14:tracePt t="14763" x="7575550" y="1466850"/>
          <p14:tracePt t="14774" x="7620000" y="1466850"/>
          <p14:tracePt t="14785" x="7664450" y="1466850"/>
          <p14:tracePt t="14797" x="7696200" y="1466850"/>
          <p14:tracePt t="14808" x="7740650" y="1466850"/>
          <p14:tracePt t="14819" x="7772400" y="1466850"/>
          <p14:tracePt t="14830" x="7797800" y="1466850"/>
          <p14:tracePt t="14842" x="7842250" y="1466850"/>
          <p14:tracePt t="14853" x="7874000" y="1466850"/>
          <p14:tracePt t="14864" x="7905750" y="1466850"/>
          <p14:tracePt t="14876" x="7931150" y="1466850"/>
          <p14:tracePt t="14887" x="7950200" y="1466850"/>
          <p14:tracePt t="14898" x="7975600" y="1447800"/>
          <p14:tracePt t="14909" x="7994650" y="1447800"/>
          <p14:tracePt t="14920" x="8007350" y="1447800"/>
          <p14:tracePt t="14932" x="8039100" y="1435100"/>
          <p14:tracePt t="14943" x="8070850" y="1435100"/>
          <p14:tracePt t="14954" x="8083550" y="1422400"/>
          <p14:tracePt t="14966" x="8128000" y="1403350"/>
          <p14:tracePt t="14988" x="8159750" y="1390650"/>
          <p14:tracePt t="14993" x="8185150" y="1390650"/>
          <p14:tracePt t="15000" x="8216900" y="1371600"/>
          <p14:tracePt t="15010" x="8248650" y="1371600"/>
          <p14:tracePt t="15022" x="8261350" y="1358900"/>
          <p14:tracePt t="15033" x="8293100" y="1358900"/>
          <p14:tracePt t="15044" x="8337550" y="1346200"/>
          <p14:tracePt t="15055" x="8382000" y="1314450"/>
          <p14:tracePt t="15067" x="8458200" y="1282700"/>
          <p14:tracePt t="15079" x="8502650" y="1257300"/>
          <p14:tracePt t="15089" x="8578850" y="1225550"/>
          <p14:tracePt t="15101" x="8636000" y="1193800"/>
          <p14:tracePt t="15113" x="8680450" y="1168400"/>
          <p14:tracePt t="15123" x="8737600" y="1136650"/>
          <p14:tracePt t="15134" x="8788400" y="1104900"/>
          <p14:tracePt t="15150" x="8813800" y="1092200"/>
          <p14:tracePt t="15158" x="8858250" y="1073150"/>
          <p14:tracePt t="15168" x="8890000" y="1060450"/>
          <p14:tracePt t="15180" x="8902700" y="1047750"/>
          <p14:tracePt t="15190" x="8921750" y="1028700"/>
          <p14:tracePt t="15202" x="8934450" y="1028700"/>
          <p14:tracePt t="15213" x="8934450" y="1016000"/>
          <p14:tracePt t="15236" x="8947150" y="1016000"/>
          <p14:tracePt t="15247" x="8947150" y="1003300"/>
          <p14:tracePt t="15281" x="8947150" y="984250"/>
          <p14:tracePt t="15303" x="8934450" y="971550"/>
          <p14:tracePt t="15314" x="8921750" y="971550"/>
          <p14:tracePt t="15325" x="8877300" y="958850"/>
          <p14:tracePt t="15337" x="8832850" y="939800"/>
          <p14:tracePt t="15348" x="8724900" y="914400"/>
          <p14:tracePt t="15359" x="8578850" y="882650"/>
          <p14:tracePt t="15370" x="8439150" y="850900"/>
          <p14:tracePt t="15383" x="8261350" y="806450"/>
          <p14:tracePt t="15393" x="8096250" y="774700"/>
          <p14:tracePt t="15417" x="7975600" y="749300"/>
          <p14:tracePt t="15418" x="7861300" y="717550"/>
          <p14:tracePt t="15427" x="7740650" y="685800"/>
          <p14:tracePt t="15438" x="7651750" y="685800"/>
          <p14:tracePt t="15452" x="7499350" y="685800"/>
          <p14:tracePt t="15463" x="7321550" y="685800"/>
          <p14:tracePt t="15472" x="7188200" y="685800"/>
          <p14:tracePt t="15483" x="7010400" y="717550"/>
          <p14:tracePt t="15494" x="6858000" y="749300"/>
          <p14:tracePt t="15505" x="6756400" y="774700"/>
          <p14:tracePt t="15517" x="6635750" y="819150"/>
          <p14:tracePt t="15529" x="6527800" y="863600"/>
          <p14:tracePt t="15539" x="6470650" y="882650"/>
          <p14:tracePt t="15550" x="6362700" y="927100"/>
          <p14:tracePt t="15563" x="6292850" y="958850"/>
          <p14:tracePt t="15575" x="6248400" y="984250"/>
          <p14:tracePt t="15584" x="6172200" y="1028700"/>
          <p14:tracePt t="15596" x="6140450" y="1047750"/>
          <p14:tracePt t="15607" x="6108700" y="1092200"/>
          <p14:tracePt t="15618" x="6096000" y="1117600"/>
          <p14:tracePt t="15629" x="6083300" y="1168400"/>
          <p14:tracePt t="15640" x="6083300" y="1212850"/>
          <p14:tracePt t="15652" x="6083300" y="1257300"/>
          <p14:tracePt t="15674" x="6083300" y="1282700"/>
          <p14:tracePt t="15678" x="6096000" y="1314450"/>
          <p14:tracePt t="15685" x="6127750" y="1358900"/>
          <p14:tracePt t="15697" x="6140450" y="1390650"/>
          <p14:tracePt t="15708" x="6197600" y="1447800"/>
          <p14:tracePt t="15719" x="6273800" y="1479550"/>
          <p14:tracePt t="15731" x="6362700" y="1511300"/>
          <p14:tracePt t="15742" x="6502400" y="1524000"/>
          <p14:tracePt t="15753" x="6661150" y="1536700"/>
          <p14:tracePt t="15764" x="6826250" y="1555750"/>
          <p14:tracePt t="15775" x="7054850" y="1568450"/>
          <p14:tracePt t="15787" x="7289800" y="1581150"/>
          <p14:tracePt t="15798" x="7423150" y="1600200"/>
          <p14:tracePt t="15811" x="7607300" y="1612900"/>
          <p14:tracePt t="15821" x="7772400" y="1612900"/>
          <p14:tracePt t="15833" x="7861300" y="1612900"/>
          <p14:tracePt t="15843" x="8007350" y="1600200"/>
          <p14:tracePt t="15854" x="8140700" y="1581150"/>
          <p14:tracePt t="15866" x="8229600" y="1568450"/>
          <p14:tracePt t="15877" x="8369300" y="1524000"/>
          <p14:tracePt t="15888" x="8470900" y="1479550"/>
          <p14:tracePt t="15899" x="8604250" y="1435100"/>
          <p14:tracePt t="15910" x="8693150" y="1371600"/>
          <p14:tracePt t="15922" x="8724900" y="1327150"/>
          <p14:tracePt t="15933" x="8756650" y="1282700"/>
          <p14:tracePt t="15944" x="8769350" y="1238250"/>
          <p14:tracePt t="15955" x="8788400" y="1225550"/>
          <p14:tracePt t="15967" x="8788400" y="1193800"/>
          <p14:tracePt t="15978" x="8801100" y="1168400"/>
          <p14:tracePt t="15989" x="8801100" y="1136650"/>
          <p14:tracePt t="16000" x="8801100" y="1104900"/>
          <p14:tracePt t="16013" x="8788400" y="1073150"/>
          <p14:tracePt t="16023" x="8788400" y="1060450"/>
          <p14:tracePt t="16034" x="8769350" y="1047750"/>
          <p14:tracePt t="16046" x="8737600" y="1028700"/>
          <p14:tracePt t="16057" x="8724900" y="1016000"/>
          <p14:tracePt t="16068" x="8667750" y="1003300"/>
          <p14:tracePt t="16079" x="8591550" y="984250"/>
          <p14:tracePt t="16090" x="8534400" y="971550"/>
          <p14:tracePt t="16102" x="8394700" y="958850"/>
          <p14:tracePt t="16113" x="8261350" y="939800"/>
          <p14:tracePt t="16124" x="8159750" y="939800"/>
          <p14:tracePt t="16136" x="7918450" y="939800"/>
          <p14:tracePt t="16147" x="7664450" y="971550"/>
          <p14:tracePt t="16158" x="7467600" y="971550"/>
          <p14:tracePt t="16169" x="7200900" y="1003300"/>
          <p14:tracePt t="16181" x="7010400" y="1028700"/>
          <p14:tracePt t="16192" x="6800850" y="1060450"/>
          <p14:tracePt t="16203" x="6604000" y="1117600"/>
          <p14:tracePt t="16214" x="6502400" y="1149350"/>
          <p14:tracePt t="16227" x="6362700" y="1193800"/>
          <p14:tracePt t="16238" x="6261100" y="1257300"/>
          <p14:tracePt t="16248" x="6184900" y="1282700"/>
          <p14:tracePt t="16259" x="6140450" y="1327150"/>
          <p14:tracePt t="16270" x="6083300" y="1371600"/>
          <p14:tracePt t="16283" x="6064250" y="1390650"/>
          <p14:tracePt t="16293" x="6064250" y="1435100"/>
          <p14:tracePt t="16304" x="6064250" y="1479550"/>
          <p14:tracePt t="16316" x="6064250" y="1492250"/>
          <p14:tracePt t="16327" x="6064250" y="1536700"/>
          <p14:tracePt t="16338" x="6083300" y="1555750"/>
          <p14:tracePt t="16349" x="6083300" y="1581150"/>
          <p14:tracePt t="16360" x="6108700" y="1600200"/>
          <p14:tracePt t="16372" x="6184900" y="1625600"/>
          <p14:tracePt t="16383" x="6273800" y="1657350"/>
          <p14:tracePt t="16394" x="6438900" y="1701800"/>
          <p14:tracePt t="16405" x="6680200" y="1733550"/>
          <p14:tracePt t="16417" x="6870700" y="1746250"/>
          <p14:tracePt t="16429" x="7124700" y="1765300"/>
          <p14:tracePt t="16439" x="7353300" y="1778000"/>
          <p14:tracePt t="16451" x="7518400" y="1778000"/>
          <p14:tracePt t="16465" x="7677150" y="1778000"/>
          <p14:tracePt t="16474" x="7785100" y="1765300"/>
          <p14:tracePt t="16486" x="7886700" y="1733550"/>
          <p14:tracePt t="16497" x="7962900" y="1720850"/>
          <p14:tracePt t="16507" x="8007350" y="1689100"/>
          <p14:tracePt t="16518" x="8051800" y="1657350"/>
          <p14:tracePt t="16529" x="8083550" y="1625600"/>
          <p14:tracePt t="16540" x="8096250" y="1612900"/>
          <p14:tracePt t="16552" x="8115300" y="1581150"/>
          <p14:tracePt t="16563" x="8128000" y="1555750"/>
          <p14:tracePt t="16574" x="8140700" y="1536700"/>
          <p14:tracePt t="16585" x="8140700" y="1524000"/>
          <p14:tracePt t="16597" x="8159750" y="1492250"/>
          <p14:tracePt t="16608" x="8159750" y="1479550"/>
          <p14:tracePt t="16619" x="8159750" y="1447800"/>
          <p14:tracePt t="16631" x="8172450" y="1435100"/>
          <p14:tracePt t="16642" x="8172450" y="1422400"/>
          <p14:tracePt t="16653" x="8172450" y="1403350"/>
          <p14:tracePt t="16664" x="8185150" y="1390650"/>
          <p14:tracePt t="16675" x="8185150" y="1371600"/>
          <p14:tracePt t="16709" x="8185150" y="1358900"/>
          <p14:tracePt t="16733" x="8204200" y="1358900"/>
          <p14:tracePt t="16765" x="8216900" y="1358900"/>
          <p14:tracePt t="16788" x="8229600" y="1346200"/>
          <p14:tracePt t="16810" x="8248650" y="1346200"/>
          <p14:tracePt t="16833" x="8261350" y="1346200"/>
          <p14:tracePt t="16844" x="8280400" y="1346200"/>
          <p14:tracePt t="16855" x="8293100" y="1346200"/>
          <p14:tracePt t="16868" x="8305800" y="1346200"/>
          <p14:tracePt t="16879" x="8324850" y="1327150"/>
          <p14:tracePt t="16900" x="8337550" y="1327150"/>
          <p14:tracePt t="16913" x="8350250" y="1327150"/>
          <p14:tracePt t="16923" x="8350250" y="1314450"/>
          <p14:tracePt t="16934" x="8369300" y="1314450"/>
          <p14:tracePt t="16946" x="8382000" y="1314450"/>
          <p14:tracePt t="16957" x="8394700" y="1301750"/>
          <p14:tracePt t="16979" x="8413750" y="1282700"/>
          <p14:tracePt t="16990" x="8426450" y="1282700"/>
          <p14:tracePt t="17002" x="8426450" y="1270000"/>
          <p14:tracePt t="17024" x="8426450" y="1257300"/>
          <p14:tracePt t="17047" x="8439150" y="1238250"/>
          <p14:tracePt t="17058" x="8439150" y="1225550"/>
          <p14:tracePt t="17069" x="8439150" y="1212850"/>
          <p14:tracePt t="17092" x="8439150" y="1193800"/>
          <p14:tracePt t="17103" x="8439150" y="1181100"/>
          <p14:tracePt t="17114" x="8439150" y="1149350"/>
          <p14:tracePt t="17125" x="8426450" y="1136650"/>
          <p14:tracePt t="17137" x="8426450" y="1117600"/>
          <p14:tracePt t="17149" x="8413750" y="1104900"/>
          <p14:tracePt t="17159" x="8394700" y="1092200"/>
          <p14:tracePt t="17170" x="8350250" y="1060450"/>
          <p14:tracePt t="17182" x="8305800" y="1028700"/>
          <p14:tracePt t="17193" x="8248650" y="1003300"/>
          <p14:tracePt t="17204" x="8128000" y="971550"/>
          <p14:tracePt t="17216" x="7975600" y="939800"/>
          <p14:tracePt t="17227" x="7861300" y="927100"/>
          <p14:tracePt t="17238" x="7651750" y="895350"/>
          <p14:tracePt t="17249" x="7423150" y="882650"/>
          <p14:tracePt t="17260" x="7232650" y="850900"/>
          <p14:tracePt t="17272" x="6902450" y="850900"/>
          <p14:tracePt t="17283" x="6527800" y="819150"/>
          <p14:tracePt t="17297" x="6273800" y="806450"/>
          <p14:tracePt t="17305" x="5962650" y="793750"/>
          <p14:tracePt t="17317" x="5721350" y="793750"/>
          <p14:tracePt t="17328" x="5619750" y="793750"/>
          <p14:tracePt t="17339" x="5499100" y="806450"/>
          <p14:tracePt t="17350" x="5435600" y="819150"/>
          <p14:tracePt t="17363" x="5391150" y="850900"/>
          <p14:tracePt t="17373" x="5365750" y="882650"/>
          <p14:tracePt t="17384" x="5346700" y="927100"/>
          <p14:tracePt t="17397" x="5346700" y="984250"/>
          <p14:tracePt t="17407" x="5346700" y="1092200"/>
          <p14:tracePt t="17418" x="5365750" y="1181100"/>
          <p14:tracePt t="17429" x="5410200" y="1282700"/>
          <p14:tracePt t="17440" x="5486400" y="1390650"/>
          <p14:tracePt t="17452" x="5543550" y="1447800"/>
          <p14:tracePt t="17463" x="5664200" y="1555750"/>
          <p14:tracePt t="17474" x="5842000" y="1657350"/>
          <p14:tracePt t="17485" x="6007100" y="1720850"/>
          <p14:tracePt t="17497" x="6292850" y="1790700"/>
          <p14:tracePt t="17508" x="6591300" y="1835150"/>
          <p14:tracePt t="17519" x="6800850" y="1854200"/>
          <p14:tracePt t="17530" x="7054850" y="1854200"/>
          <p14:tracePt t="17542" x="7321550" y="1854200"/>
          <p14:tracePt t="17553" x="7486650" y="1835150"/>
          <p14:tracePt t="17569" x="7677150" y="1809750"/>
          <p14:tracePt t="17576" x="7816850" y="1778000"/>
          <p14:tracePt t="17587" x="7905750" y="1746250"/>
          <p14:tracePt t="17599" x="8007350" y="1720850"/>
          <p14:tracePt t="17609" x="8070850" y="1689100"/>
          <p14:tracePt t="17620" x="8159750" y="1644650"/>
          <p14:tracePt t="17632" x="8229600" y="1600200"/>
          <p14:tracePt t="17643" x="8280400" y="1568450"/>
          <p14:tracePt t="17654" x="8324850" y="1524000"/>
          <p14:tracePt t="17666" x="8350250" y="1479550"/>
          <p14:tracePt t="17677" x="8369300" y="1447800"/>
          <p14:tracePt t="17688" x="8382000" y="1403350"/>
          <p14:tracePt t="17699" x="8382000" y="1371600"/>
          <p14:tracePt t="17710" x="8382000" y="1358900"/>
          <p14:tracePt t="17722" x="8382000" y="1327150"/>
          <p14:tracePt t="17733" x="8382000" y="1301750"/>
          <p14:tracePt t="17744" x="8382000" y="1282700"/>
          <p14:tracePt t="17755" x="8382000" y="1257300"/>
          <p14:tracePt t="17767" x="8382000" y="1225550"/>
          <p14:tracePt t="17779" x="8382000" y="1212850"/>
          <p14:tracePt t="17789" x="8369300" y="1193800"/>
          <p14:tracePt t="17801" x="8350250" y="1168400"/>
          <p14:tracePt t="17813" x="8350250" y="1149350"/>
          <p14:tracePt t="17823" x="8337550" y="1136650"/>
          <p14:tracePt t="17834" x="8324850" y="1117600"/>
          <p14:tracePt t="17846" x="8305800" y="1104900"/>
          <p14:tracePt t="17857" x="8293100" y="1092200"/>
          <p14:tracePt t="17868" x="8261350" y="1092200"/>
          <p14:tracePt t="17879" x="8248650" y="1092200"/>
          <p14:tracePt t="17891" x="8216900" y="1073150"/>
          <p14:tracePt t="17902" x="8204200" y="1073150"/>
          <p14:tracePt t="17913" x="8185150" y="1073150"/>
          <p14:tracePt t="17924" x="8172450" y="1073150"/>
          <p14:tracePt t="18397" x="8159750" y="1073150"/>
          <p14:tracePt t="18408" x="8140700" y="1073150"/>
          <p14:tracePt t="18420" x="8140700" y="1060450"/>
          <p14:tracePt t="18430" x="8128000" y="1060450"/>
          <p14:tracePt t="18442" x="8115300" y="1060450"/>
          <p14:tracePt t="18453" x="8115300" y="1047750"/>
          <p14:tracePt t="18469" x="8096250" y="1047750"/>
          <p14:tracePt t="18475" x="8083550" y="1047750"/>
          <p14:tracePt t="18498" x="8070850" y="1047750"/>
          <p14:tracePt t="18520" x="8051800" y="1047750"/>
          <p14:tracePt t="18543" x="8039100" y="1047750"/>
          <p14:tracePt t="18566" x="8026400" y="1047750"/>
          <p14:tracePt t="18588" x="8007350" y="1047750"/>
          <p14:tracePt t="18602" x="7994650" y="1060450"/>
          <p14:tracePt t="18610" x="7975600" y="1060450"/>
          <p14:tracePt t="18634" x="7962900" y="1073150"/>
          <p14:tracePt t="18644" x="7950200" y="1092200"/>
          <p14:tracePt t="18655" x="7950200" y="1104900"/>
          <p14:tracePt t="18667" x="7931150" y="1136650"/>
          <p14:tracePt t="18678" x="7918450" y="1149350"/>
          <p14:tracePt t="18689" x="7918450" y="1168400"/>
          <p14:tracePt t="18700" x="7918450" y="1181100"/>
          <p14:tracePt t="18712" x="7918450" y="1193800"/>
          <p14:tracePt t="18745" x="7918450" y="1212850"/>
          <p14:tracePt t="19094" x="7918450" y="1193800"/>
          <p14:tracePt t="19117" x="7918450" y="1181100"/>
          <p14:tracePt t="19139" x="7918450" y="1168400"/>
          <p14:tracePt t="19173" x="7918450" y="1149350"/>
          <p14:tracePt t="19319" x="7905750" y="1149350"/>
          <p14:tracePt t="19332" x="7874000" y="1149350"/>
          <p14:tracePt t="19342" x="7861300" y="1149350"/>
          <p14:tracePt t="19353" x="7829550" y="1149350"/>
          <p14:tracePt t="19365" x="7797800" y="1149350"/>
          <p14:tracePt t="19376" x="7785100" y="1149350"/>
          <p14:tracePt t="19387" x="7753350" y="1149350"/>
          <p14:tracePt t="19409" x="7740650" y="1149350"/>
          <p14:tracePt t="19488" x="7753350" y="1149350"/>
          <p14:tracePt t="19510" x="7772400" y="1149350"/>
          <p14:tracePt t="19522" x="7797800" y="1149350"/>
          <p14:tracePt t="19533" x="7816850" y="1149350"/>
          <p14:tracePt t="19544" x="7861300" y="1149350"/>
          <p14:tracePt t="19556" x="7905750" y="1149350"/>
          <p14:tracePt t="19567" x="7950200" y="1149350"/>
          <p14:tracePt t="19578" x="7994650" y="1149350"/>
          <p14:tracePt t="19589" x="8026400" y="1149350"/>
          <p14:tracePt t="19600" x="8039100" y="1149350"/>
          <p14:tracePt t="19612" x="8051800" y="1149350"/>
          <p14:tracePt t="19624" x="8070850" y="1149350"/>
          <p14:tracePt t="19702" x="8051800" y="1149350"/>
          <p14:tracePt t="19717" x="8039100" y="1149350"/>
          <p14:tracePt t="19725" x="8026400" y="1149350"/>
          <p14:tracePt t="19736" x="8007350" y="1149350"/>
          <p14:tracePt t="19747" x="7994650" y="1149350"/>
          <p14:tracePt t="20039" x="7975600" y="1149350"/>
          <p14:tracePt t="20073" x="7962900" y="1149350"/>
          <p14:tracePt t="20084" x="7962900" y="1136650"/>
          <p14:tracePt t="20095" x="7931150" y="1136650"/>
          <p14:tracePt t="20107" x="7918450" y="1136650"/>
          <p14:tracePt t="20118" x="7905750" y="1136650"/>
          <p14:tracePt t="20129" x="7861300" y="1136650"/>
          <p14:tracePt t="20141" x="7816850" y="1136650"/>
          <p14:tracePt t="20152" x="7785100" y="1136650"/>
          <p14:tracePt t="20163" x="7753350" y="1136650"/>
          <p14:tracePt t="20175" x="7740650" y="1136650"/>
          <p14:tracePt t="20185" x="7721600" y="1136650"/>
          <p14:tracePt t="20197" x="7696200" y="1136650"/>
          <p14:tracePt t="20209" x="7651750" y="1136650"/>
          <p14:tracePt t="20220" x="7620000" y="1136650"/>
          <p14:tracePt t="20231" x="7588250" y="1136650"/>
          <p14:tracePt t="20242" x="7562850" y="1117600"/>
          <p14:tracePt t="20253" x="7543800" y="1117600"/>
          <p14:tracePt t="20265" x="7531100" y="1117600"/>
          <p14:tracePt t="20276" x="7518400" y="1117600"/>
          <p14:tracePt t="20489" x="7499350" y="1136650"/>
          <p14:tracePt t="20512" x="7486650" y="1149350"/>
          <p14:tracePt t="20534" x="7467600" y="1168400"/>
          <p14:tracePt t="20557" x="7442200" y="1193800"/>
          <p14:tracePt t="20568" x="7423150" y="1212850"/>
          <p14:tracePt t="20579" x="7410450" y="1225550"/>
          <p14:tracePt t="20590" x="7378700" y="1257300"/>
          <p14:tracePt t="20603" x="7366000" y="1257300"/>
          <p14:tracePt t="20613" x="7353300" y="1270000"/>
          <p14:tracePt t="20624" x="7334250" y="1282700"/>
          <p14:tracePt t="20636" x="7334250" y="1301750"/>
          <p14:tracePt t="20647" x="7321550" y="1314450"/>
          <p14:tracePt t="20658" x="7308850" y="1327150"/>
          <p14:tracePt t="20670" x="7289800" y="1346200"/>
          <p14:tracePt t="20681" x="7277100" y="1358900"/>
          <p14:tracePt t="20692" x="7264400" y="1371600"/>
          <p14:tracePt t="20703" x="7245350" y="1371600"/>
          <p14:tracePt t="20715" x="7232650" y="1390650"/>
          <p14:tracePt t="20726" x="7200900" y="1422400"/>
          <p14:tracePt t="20737" x="7188200" y="1422400"/>
          <p14:tracePt t="20751" x="7156450" y="1435100"/>
          <p14:tracePt t="20759" x="7143750" y="1447800"/>
          <p14:tracePt t="20771" x="7124700" y="1447800"/>
          <p14:tracePt t="20784" x="7112000" y="1466850"/>
          <p14:tracePt t="20793" x="7099300" y="1466850"/>
          <p14:tracePt t="20804" x="7080250" y="1466850"/>
          <p14:tracePt t="20816" x="7067550" y="1479550"/>
          <p14:tracePt t="20838" x="7054850" y="1479550"/>
          <p14:tracePt t="20861" x="7054850" y="1492250"/>
          <p14:tracePt t="20872" x="7035800" y="1492250"/>
          <p14:tracePt t="20883" x="7023100" y="1492250"/>
          <p14:tracePt t="20894" x="7023100" y="1511300"/>
          <p14:tracePt t="20905" x="7010400" y="1511300"/>
          <p14:tracePt t="20917" x="6978650" y="1524000"/>
          <p14:tracePt t="20928" x="6978650" y="1536700"/>
          <p14:tracePt t="20939" x="6946900" y="1536700"/>
          <p14:tracePt t="20951" x="6934200" y="1555750"/>
          <p14:tracePt t="20973" x="6915150" y="1568450"/>
          <p14:tracePt t="20985" x="6902450" y="1581150"/>
          <p14:tracePt t="20996" x="6889750" y="1600200"/>
          <p14:tracePt t="21008" x="6858000" y="1600200"/>
          <p14:tracePt t="21019" x="6845300" y="1612900"/>
          <p14:tracePt t="21030" x="6826250" y="1625600"/>
          <p14:tracePt t="21040" x="6813550" y="1644650"/>
          <p14:tracePt t="21053" x="6800850" y="1644650"/>
          <p14:tracePt t="21063" x="6781800" y="1657350"/>
          <p14:tracePt t="21074" x="6769100" y="1676400"/>
          <p14:tracePt t="21087" x="6737350" y="1701800"/>
          <p14:tracePt t="21098" x="6724650" y="1701800"/>
          <p14:tracePt t="21108" x="6705600" y="1720850"/>
          <p14:tracePt t="21119" x="6692900" y="1733550"/>
          <p14:tracePt t="21131" x="6661150" y="1746250"/>
          <p14:tracePt t="21142" x="6616700" y="1778000"/>
          <p14:tracePt t="21153" x="6604000" y="1790700"/>
          <p14:tracePt t="21165" x="6591300" y="1790700"/>
          <p14:tracePt t="21176" x="6559550" y="1809750"/>
          <p14:tracePt t="21187" x="6559550" y="1822450"/>
          <p14:tracePt t="21198" x="6546850" y="1835150"/>
          <p14:tracePt t="21210" x="6515100" y="1835150"/>
          <p14:tracePt t="21221" x="6502400" y="1854200"/>
          <p14:tracePt t="21232" x="6483350" y="1866900"/>
          <p14:tracePt t="21245" x="6451600" y="1879600"/>
          <p14:tracePt t="21254" x="6438900" y="1879600"/>
          <p14:tracePt t="21266" x="6426200" y="1898650"/>
          <p14:tracePt t="21277" x="6407150" y="1911350"/>
          <p14:tracePt t="21300" x="6381750" y="1930400"/>
          <p14:tracePt t="21311" x="6362700" y="1943100"/>
          <p14:tracePt t="21322" x="6337300" y="1955800"/>
          <p14:tracePt t="21333" x="6305550" y="1987550"/>
          <p14:tracePt t="21344" x="6273800" y="2000250"/>
          <p14:tracePt t="21367" x="6261100" y="2019300"/>
          <p14:tracePt t="21371" x="6248400" y="2032000"/>
          <p14:tracePt t="21378" x="6229350" y="2032000"/>
          <p14:tracePt t="21412" x="6216650" y="2032000"/>
          <p14:tracePt t="21490" x="6216650" y="2044700"/>
          <p14:tracePt t="22481" x="6197600" y="2044700"/>
          <p14:tracePt t="22492" x="6184900" y="2044700"/>
          <p14:tracePt t="22503" x="6172200" y="2044700"/>
          <p14:tracePt t="22514" x="6153150" y="2044700"/>
          <p14:tracePt t="22526" x="6140450" y="2044700"/>
          <p14:tracePt t="22537" x="6127750" y="2044700"/>
          <p14:tracePt t="22548" x="6108700" y="2044700"/>
          <p14:tracePt t="22593" x="6096000" y="2032000"/>
          <p14:tracePt t="22627" x="6083300" y="2032000"/>
          <p14:tracePt t="22728" x="6064250" y="2032000"/>
          <p14:tracePt t="22807" x="6051550" y="2032000"/>
          <p14:tracePt t="22841" x="6038850" y="2032000"/>
          <p14:tracePt t="22863" x="6019800" y="2032000"/>
          <p14:tracePt t="22919" x="6007100" y="2032000"/>
          <p14:tracePt t="22976" x="5994400" y="2032000"/>
          <p14:tracePt t="22998" x="5975350" y="2032000"/>
          <p14:tracePt t="23021" x="5962650" y="2032000"/>
          <p14:tracePt t="23043" x="5943600" y="2032000"/>
          <p14:tracePt t="23066" x="5930900" y="2032000"/>
          <p14:tracePt t="23077" x="5930900" y="2019300"/>
          <p14:tracePt t="23089" x="5918200" y="2019300"/>
          <p14:tracePt t="23122" x="5899150" y="2019300"/>
          <p14:tracePt t="23155" x="5886450" y="2019300"/>
          <p14:tracePt t="23167" x="5873750" y="2019300"/>
          <p14:tracePt t="23189" x="5854700" y="2019300"/>
          <p14:tracePt t="23212" x="5842000" y="2019300"/>
          <p14:tracePt t="23223" x="5829300" y="2019300"/>
          <p14:tracePt t="23234" x="5810250" y="2000250"/>
          <p14:tracePt t="23247" x="5797550" y="2000250"/>
          <p14:tracePt t="23268" x="5784850" y="2000250"/>
          <p14:tracePt t="23279" x="5765800" y="2000250"/>
          <p14:tracePt t="23302" x="5753100" y="2000250"/>
          <p14:tracePt t="23314" x="5753100" y="1987550"/>
          <p14:tracePt t="23324" x="5740400" y="1987550"/>
          <p14:tracePt t="23335" x="5721350" y="1987550"/>
          <p14:tracePt t="23347" x="5708650" y="1987550"/>
          <p14:tracePt t="23369" x="5676900" y="1987550"/>
          <p14:tracePt t="23392" x="5664200" y="1987550"/>
          <p14:tracePt t="23403" x="5645150" y="1987550"/>
          <p14:tracePt t="23414" x="5632450" y="1987550"/>
          <p14:tracePt t="23426" x="5619750" y="1987550"/>
          <p14:tracePt t="23437" x="5600700" y="1987550"/>
          <p14:tracePt t="23460" x="5588000" y="1987550"/>
          <p14:tracePt t="23472" x="5575300" y="1987550"/>
          <p14:tracePt t="23486" x="5556250" y="1987550"/>
          <p14:tracePt t="23505" x="5543550" y="1987550"/>
          <p14:tracePt t="23516" x="5530850" y="1987550"/>
          <p14:tracePt t="23538" x="5511800" y="1987550"/>
          <p14:tracePt t="23550" x="5499100" y="1987550"/>
          <p14:tracePt t="23572" x="5486400" y="1987550"/>
          <p14:tracePt t="23583" x="5467350" y="1987550"/>
          <p14:tracePt t="23606" x="5454650" y="2000250"/>
          <p14:tracePt t="23639" x="5435600" y="2000250"/>
          <p14:tracePt t="23662" x="5422900" y="2019300"/>
          <p14:tracePt t="23684" x="5410200" y="2019300"/>
          <p14:tracePt t="23696" x="5410200" y="2032000"/>
          <p14:tracePt t="23718" x="5391150" y="2044700"/>
          <p14:tracePt t="23752" x="5391150" y="2063750"/>
          <p14:tracePt t="23764" x="5378450" y="2063750"/>
          <p14:tracePt t="23774" x="5378450" y="2076450"/>
          <p14:tracePt t="23797" x="5378450" y="2089150"/>
          <p14:tracePt t="23842" x="5365750" y="2108200"/>
          <p14:tracePt t="23876" x="5365750" y="2120900"/>
          <p14:tracePt t="23932" x="5365750" y="2133600"/>
          <p14:tracePt t="23999" x="5365750" y="2152650"/>
          <p14:tracePt t="24056" x="5365750" y="2165350"/>
          <p14:tracePt t="24114" x="5365750" y="2184400"/>
          <p14:tracePt t="24146" x="5365750" y="2197100"/>
          <p14:tracePt t="24168" x="5365750" y="2209800"/>
          <p14:tracePt t="24191" x="5365750" y="2228850"/>
          <p14:tracePt t="24213" x="5378450" y="2228850"/>
          <p14:tracePt t="24236" x="5378450" y="2241550"/>
          <p14:tracePt t="24247" x="5391150" y="2241550"/>
          <p14:tracePt t="24258" x="5391150" y="2254250"/>
          <p14:tracePt t="24269" x="5410200" y="2254250"/>
          <p14:tracePt t="24281" x="5422900" y="2273300"/>
          <p14:tracePt t="24292" x="5435600" y="2273300"/>
          <p14:tracePt t="24303" x="5435600" y="2286000"/>
          <p14:tracePt t="24314" x="5467350" y="2298700"/>
          <p14:tracePt t="24326" x="5499100" y="2298700"/>
          <p14:tracePt t="24337" x="5530850" y="2317750"/>
          <p14:tracePt t="24348" x="5575300" y="2330450"/>
          <p14:tracePt t="24360" x="5619750" y="2343150"/>
          <p14:tracePt t="24372" x="5645150" y="2362200"/>
          <p14:tracePt t="24382" x="5664200" y="2374900"/>
          <p14:tracePt t="24393" x="5676900" y="2374900"/>
          <p14:tracePt t="24405" x="5708650" y="2374900"/>
          <p14:tracePt t="24416" x="5740400" y="2387600"/>
          <p14:tracePt t="24427" x="5765800" y="2406650"/>
          <p14:tracePt t="24439" x="5829300" y="2419350"/>
          <p14:tracePt t="24449" x="5886450" y="2438400"/>
          <p14:tracePt t="24461" x="5930900" y="2451100"/>
          <p14:tracePt t="24472" x="5994400" y="2463800"/>
          <p14:tracePt t="24483" x="6051550" y="2482850"/>
          <p14:tracePt t="24494" x="6096000" y="2495550"/>
          <p14:tracePt t="24506" x="6153150" y="2508250"/>
          <p14:tracePt t="24517" x="6229350" y="2527300"/>
          <p14:tracePt t="24528" x="6318250" y="2540000"/>
          <p14:tracePt t="24539" x="6438900" y="2552700"/>
          <p14:tracePt t="24551" x="6515100" y="2571750"/>
          <p14:tracePt t="24562" x="6591300" y="2584450"/>
          <p14:tracePt t="24573" x="6648450" y="2597150"/>
          <p14:tracePt t="24584" x="6692900" y="2616200"/>
          <p14:tracePt t="24596" x="6756400" y="2616200"/>
          <p14:tracePt t="24607" x="6800850" y="2628900"/>
          <p14:tracePt t="24618" x="6845300" y="2628900"/>
          <p14:tracePt t="24630" x="6902450" y="2628900"/>
          <p14:tracePt t="24641" x="6946900" y="2628900"/>
          <p14:tracePt t="24652" x="6991350" y="2628900"/>
          <p14:tracePt t="24664" x="7023100" y="2628900"/>
          <p14:tracePt t="24674" x="7054850" y="2628900"/>
          <p14:tracePt t="24686" x="7080250" y="2628900"/>
          <p14:tracePt t="24697" x="7112000" y="2628900"/>
          <p14:tracePt t="24708" x="7143750" y="2628900"/>
          <p14:tracePt t="24719" x="7169150" y="2616200"/>
          <p14:tracePt t="24742" x="7213600" y="2616200"/>
          <p14:tracePt t="24746" x="7245350" y="2597150"/>
          <p14:tracePt t="24756" x="7277100" y="2584450"/>
          <p14:tracePt t="24764" x="7321550" y="2584450"/>
          <p14:tracePt t="24776" x="7334250" y="2571750"/>
          <p14:tracePt t="24787" x="7353300" y="2571750"/>
          <p14:tracePt t="24798" x="7366000" y="2571750"/>
          <p14:tracePt t="24809" x="7378700" y="2552700"/>
          <p14:tracePt t="24821" x="7397750" y="2540000"/>
          <p14:tracePt t="24832" x="7410450" y="2540000"/>
          <p14:tracePt t="24843" x="7442200" y="2508250"/>
          <p14:tracePt t="24855" x="7454900" y="2495550"/>
          <p14:tracePt t="24866" x="7486650" y="2482850"/>
          <p14:tracePt t="24877" x="7499350" y="2463800"/>
          <p14:tracePt t="24889" x="7518400" y="2451100"/>
          <p14:tracePt t="24899" x="7531100" y="2438400"/>
          <p14:tracePt t="24911" x="7531100" y="2419350"/>
          <p14:tracePt t="24922" x="7543800" y="2387600"/>
          <p14:tracePt t="24933" x="7562850" y="2374900"/>
          <p14:tracePt t="24945" x="7562850" y="2362200"/>
          <p14:tracePt t="24956" x="7575550" y="2343150"/>
          <p14:tracePt t="24967" x="7575550" y="2317750"/>
          <p14:tracePt t="24979" x="7575550" y="2298700"/>
          <p14:tracePt t="25001" x="7575550" y="2286000"/>
          <p14:tracePt t="25004" x="7575550" y="2273300"/>
          <p14:tracePt t="25012" x="7575550" y="2254250"/>
          <p14:tracePt t="25023" x="7575550" y="2241550"/>
          <p14:tracePt t="25034" x="7575550" y="2228850"/>
          <p14:tracePt t="25057" x="7575550" y="2209800"/>
          <p14:tracePt t="25080" x="7575550" y="2197100"/>
          <p14:tracePt t="25102" x="7562850" y="2197100"/>
          <p14:tracePt t="25113" x="7562850" y="2184400"/>
          <p14:tracePt t="25124" x="7543800" y="2184400"/>
          <p14:tracePt t="25136" x="7531100" y="2165350"/>
          <p14:tracePt t="25147" x="7518400" y="2165350"/>
          <p14:tracePt t="25158" x="7518400" y="2152650"/>
          <p14:tracePt t="25170" x="7499350" y="2133600"/>
          <p14:tracePt t="25182" x="7486650" y="2133600"/>
          <p14:tracePt t="25192" x="7467600" y="2120900"/>
          <p14:tracePt t="25203" x="7454900" y="2120900"/>
          <p14:tracePt t="25214" x="7423150" y="2108200"/>
          <p14:tracePt t="25226" x="7410450" y="2089150"/>
          <p14:tracePt t="25237" x="7378700" y="2076450"/>
          <p14:tracePt t="25248" x="7353300" y="2063750"/>
          <p14:tracePt t="25259" x="7321550" y="2044700"/>
          <p14:tracePt t="25272" x="7308850" y="2032000"/>
          <p14:tracePt t="25282" x="7277100" y="2019300"/>
          <p14:tracePt t="25293" x="7245350" y="2019300"/>
          <p14:tracePt t="25305" x="7213600" y="2000250"/>
          <p14:tracePt t="25316" x="7169150" y="1987550"/>
          <p14:tracePt t="25327" x="7143750" y="1987550"/>
          <p14:tracePt t="25339" x="7112000" y="1974850"/>
          <p14:tracePt t="25350" x="7080250" y="1974850"/>
          <p14:tracePt t="25361" x="7054850" y="1974850"/>
          <p14:tracePt t="25372" x="7035800" y="1955800"/>
          <p14:tracePt t="25383" x="7010400" y="1955800"/>
          <p14:tracePt t="25394" x="6959600" y="1943100"/>
          <p14:tracePt t="25406" x="6946900" y="1943100"/>
          <p14:tracePt t="25417" x="6902450" y="1943100"/>
          <p14:tracePt t="25428" x="6870700" y="1943100"/>
          <p14:tracePt t="25439" x="6845300" y="1943100"/>
          <p14:tracePt t="25451" x="6800850" y="1943100"/>
          <p14:tracePt t="25462" x="6769100" y="1943100"/>
          <p14:tracePt t="25473" x="6737350" y="1943100"/>
          <p14:tracePt t="25485" x="6705600" y="1943100"/>
          <p14:tracePt t="25497" x="6680200" y="1943100"/>
          <p14:tracePt t="25507" x="6635750" y="1943100"/>
          <p14:tracePt t="25518" x="6572250" y="1943100"/>
          <p14:tracePt t="25530" x="6527800" y="1943100"/>
          <p14:tracePt t="25541" x="6451600" y="1943100"/>
          <p14:tracePt t="25552" x="6381750" y="1943100"/>
          <p14:tracePt t="25563" x="6318250" y="1943100"/>
          <p14:tracePt t="25574" x="6248400" y="1943100"/>
          <p14:tracePt t="25586" x="6184900" y="1955800"/>
          <p14:tracePt t="25597" x="6153150" y="1955800"/>
          <p14:tracePt t="25608" x="6096000" y="1955800"/>
          <p14:tracePt t="25619" x="6038850" y="1955800"/>
          <p14:tracePt t="25631" x="6007100" y="1955800"/>
          <p14:tracePt t="25642" x="5975350" y="1974850"/>
          <p14:tracePt t="25653" x="5962650" y="1974850"/>
          <p14:tracePt t="25664" x="5943600" y="1974850"/>
          <p14:tracePt t="25676" x="5930900" y="1974850"/>
          <p14:tracePt t="27037" x="5930900" y="1987550"/>
          <p14:tracePt t="27363" x="5930900" y="2000250"/>
          <p14:tracePt t="28083" x="5943600" y="2019300"/>
          <p14:tracePt t="28097" x="5943600" y="2032000"/>
          <p14:tracePt t="28117" x="5962650" y="2044700"/>
          <p14:tracePt t="28163" x="5962650" y="2063750"/>
          <p14:tracePt t="28218" x="5962650" y="2076450"/>
          <p14:tracePt t="28230" x="5975350" y="2076450"/>
          <p14:tracePt t="28274" x="5975350" y="2089150"/>
          <p14:tracePt t="31233" x="5994400" y="2089150"/>
          <p14:tracePt t="31247" x="6007100" y="2089150"/>
          <p14:tracePt t="31257" x="6038850" y="2089150"/>
          <p14:tracePt t="31278" x="6051550" y="2089150"/>
          <p14:tracePt t="31289" x="6064250" y="2089150"/>
          <p14:tracePt t="31334" x="6083300" y="2089150"/>
          <p14:tracePt t="31357" x="6096000" y="2089150"/>
          <p14:tracePt t="31379" x="6108700" y="2089150"/>
          <p14:tracePt t="31391" x="6127750" y="2089150"/>
          <p14:tracePt t="31402" x="6127750" y="2108200"/>
          <p14:tracePt t="31413" x="6153150" y="2108200"/>
          <p14:tracePt t="31425" x="6197600" y="2108200"/>
          <p14:tracePt t="31436" x="6229350" y="2108200"/>
          <p14:tracePt t="31447" x="6292850" y="2120900"/>
          <p14:tracePt t="31459" x="6350000" y="2120900"/>
          <p14:tracePt t="31470" x="6394450" y="2133600"/>
          <p14:tracePt t="31481" x="6451600" y="2133600"/>
          <p14:tracePt t="31493" x="6515100" y="2133600"/>
          <p14:tracePt t="31503" x="6559550" y="2152650"/>
          <p14:tracePt t="31514" x="6648450" y="2184400"/>
          <p14:tracePt t="31527" x="6737350" y="2197100"/>
          <p14:tracePt t="31537" x="6769100" y="2197100"/>
          <p14:tracePt t="31548" x="6813550" y="2209800"/>
          <p14:tracePt t="31560" x="6845300" y="2228850"/>
          <p14:tracePt t="31571" x="6870700" y="2228850"/>
          <p14:tracePt t="31582" x="6889750" y="2228850"/>
          <p14:tracePt t="31594" x="6902450" y="2228850"/>
          <p14:tracePt t="31616" x="6915150" y="2228850"/>
          <p14:tracePt t="31706" x="6934200" y="2228850"/>
          <p14:tracePt t="31717" x="6934200" y="2209800"/>
          <p14:tracePt t="31728" x="6946900" y="2209800"/>
          <p14:tracePt t="31739" x="6959600" y="2209800"/>
          <p14:tracePt t="31751" x="6991350" y="2209800"/>
          <p14:tracePt t="31762" x="7010400" y="2209800"/>
          <p14:tracePt t="31773" x="7035800" y="2209800"/>
          <p14:tracePt t="31784" x="7080250" y="2228850"/>
          <p14:tracePt t="31796" x="7099300" y="2228850"/>
          <p14:tracePt t="31807" x="7143750" y="2228850"/>
          <p14:tracePt t="31818" x="7169150" y="2228850"/>
          <p14:tracePt t="31829" x="7200900" y="2228850"/>
          <p14:tracePt t="31841" x="7213600" y="2241550"/>
          <p14:tracePt t="31854" x="7245350" y="2241550"/>
          <p14:tracePt t="32865" x="7232650" y="2241550"/>
          <p14:tracePt t="32868" x="7232650" y="2228850"/>
          <p14:tracePt t="32881" x="7213600" y="2228850"/>
          <p14:tracePt t="32887" x="7169150" y="2228850"/>
          <p14:tracePt t="32898" x="7156450" y="2228850"/>
          <p14:tracePt t="32910" x="7112000" y="2209800"/>
          <p14:tracePt t="32921" x="7067550" y="2209800"/>
          <p14:tracePt t="32932" x="7035800" y="2209800"/>
          <p14:tracePt t="32943" x="7023100" y="2209800"/>
          <p14:tracePt t="32955" x="6991350" y="2209800"/>
          <p14:tracePt t="32988" x="6978650" y="2209800"/>
          <p14:tracePt t="33022" x="6978650" y="2197100"/>
          <p14:tracePt t="33034" x="6959600" y="2197100"/>
          <p14:tracePt t="33067" x="6946900" y="2197100"/>
          <p14:tracePt t="33101" x="6934200" y="2197100"/>
          <p14:tracePt t="33123" x="6915150" y="2197100"/>
          <p14:tracePt t="33146" x="6915150" y="2184400"/>
          <p14:tracePt t="33157" x="6902450" y="2184400"/>
          <p14:tracePt t="33180" x="6889750" y="2184400"/>
          <p14:tracePt t="33202" x="6870700" y="2184400"/>
          <p14:tracePt t="33224" x="6858000" y="2184400"/>
          <p14:tracePt t="33247" x="6845300" y="2184400"/>
          <p14:tracePt t="33258" x="6826250" y="2184400"/>
          <p14:tracePt t="33269" x="6813550" y="2184400"/>
          <p14:tracePt t="33281" x="6800850" y="2184400"/>
          <p14:tracePt t="33292" x="6781800" y="2184400"/>
          <p14:tracePt t="33303" x="6769100" y="2165350"/>
          <p14:tracePt t="33315" x="6737350" y="2165350"/>
          <p14:tracePt t="33326" x="6705600" y="2165350"/>
          <p14:tracePt t="33337" x="6680200" y="2165350"/>
          <p14:tracePt t="33348" x="6648450" y="2152650"/>
          <p14:tracePt t="33360" x="6616700" y="2152650"/>
          <p14:tracePt t="33371" x="6591300" y="2152650"/>
          <p14:tracePt t="33386" x="6559550" y="2133600"/>
          <p14:tracePt t="33394" x="6546850" y="2133600"/>
          <p14:tracePt t="33404" x="6515100" y="2133600"/>
          <p14:tracePt t="33416" x="6502400" y="2133600"/>
          <p14:tracePt t="33428" x="6470650" y="2133600"/>
          <p14:tracePt t="33438" x="6451600" y="2133600"/>
          <p14:tracePt t="33450" x="6438900" y="2133600"/>
          <p14:tracePt t="33461" x="6426200" y="2133600"/>
          <p14:tracePt t="33472" x="6394450" y="2133600"/>
          <p14:tracePt t="33484" x="6362700" y="2133600"/>
          <p14:tracePt t="33495" x="6337300" y="2133600"/>
          <p14:tracePt t="33506" x="6305550" y="2133600"/>
          <p14:tracePt t="33518" x="6273800" y="2133600"/>
          <p14:tracePt t="33528" x="6261100" y="2133600"/>
          <p14:tracePt t="33540" x="6248400" y="2133600"/>
          <p14:tracePt t="33551" x="6229350" y="2133600"/>
          <p14:tracePt t="33573" x="6216650" y="2133600"/>
          <p14:tracePt t="33787" x="6197600" y="2133600"/>
          <p14:tracePt t="33832" x="6184900" y="2133600"/>
          <p14:tracePt t="33990" x="6172200" y="2133600"/>
          <p14:tracePt t="34001" x="6172200" y="2152650"/>
          <p14:tracePt t="34016" x="6153150" y="2152650"/>
          <p14:tracePt t="34024" x="6140450" y="2152650"/>
          <p14:tracePt t="34035" x="6127750" y="2152650"/>
          <p14:tracePt t="34057" x="6108700" y="2152650"/>
          <p14:tracePt t="34069" x="6096000" y="2152650"/>
          <p14:tracePt t="34080" x="6083300" y="2152650"/>
          <p14:tracePt t="34091" x="6064250" y="2152650"/>
          <p14:tracePt t="34125" x="6051550" y="2152650"/>
          <p14:tracePt t="34136" x="6038850" y="2152650"/>
          <p14:tracePt t="34149" x="6019800" y="2152650"/>
          <p14:tracePt t="34158" x="6007100" y="2165350"/>
          <p14:tracePt t="34170" x="6007100" y="2184400"/>
          <p14:tracePt t="34181" x="5994400" y="2184400"/>
          <p14:tracePt t="34192" x="5975350" y="2197100"/>
          <p14:tracePt t="34215" x="5962650" y="2197100"/>
          <p14:tracePt t="34226" x="5962650" y="2209800"/>
          <p14:tracePt t="34237" x="5943600" y="2209800"/>
          <p14:tracePt t="34260" x="5930900" y="2209800"/>
          <p14:tracePt t="34282" x="5918200" y="2228850"/>
          <p14:tracePt t="34294" x="5899150" y="2228850"/>
          <p14:tracePt t="34305" x="5886450" y="2241550"/>
          <p14:tracePt t="34316" x="5854700" y="2254250"/>
          <p14:tracePt t="34328" x="5842000" y="2273300"/>
          <p14:tracePt t="34338" x="5829300" y="2273300"/>
          <p14:tracePt t="34350" x="5810250" y="2286000"/>
          <p14:tracePt t="34361" x="5797550" y="2298700"/>
          <p14:tracePt t="34372" x="5784850" y="2317750"/>
          <p14:tracePt t="34383" x="5765800" y="2317750"/>
          <p14:tracePt t="34395" x="5753100" y="2330450"/>
          <p14:tracePt t="34417" x="5740400" y="2343150"/>
          <p14:tracePt t="34462" x="5740400" y="2362200"/>
          <p14:tracePt t="34485" x="5721350" y="2362200"/>
          <p14:tracePt t="34507" x="5721350" y="2374900"/>
          <p14:tracePt t="34530" x="5708650" y="2374900"/>
          <p14:tracePt t="34541" x="5708650" y="2387600"/>
          <p14:tracePt t="34586" x="5689600" y="2406650"/>
          <p14:tracePt t="34608" x="5676900" y="2419350"/>
          <p14:tracePt t="34620" x="5664200" y="2419350"/>
          <p14:tracePt t="34631" x="5664200" y="2438400"/>
          <p14:tracePt t="34642" x="5645150" y="2438400"/>
          <p14:tracePt t="34653" x="5645150" y="2451100"/>
          <p14:tracePt t="34665" x="5632450" y="2451100"/>
          <p14:tracePt t="34676" x="5632450" y="2463800"/>
          <p14:tracePt t="34687" x="5619750" y="2463800"/>
          <p14:tracePt t="34710" x="5600700" y="2482850"/>
          <p14:tracePt t="34744" x="5588000" y="2495550"/>
          <p14:tracePt t="34923" x="5588000" y="2508250"/>
          <p14:tracePt t="35454" x="5600700" y="2495550"/>
          <p14:tracePt t="35464" x="5619750" y="2495550"/>
          <p14:tracePt t="35486" x="5632450" y="2495550"/>
          <p14:tracePt t="35531" x="5645150" y="2495550"/>
          <p14:tracePt t="35564" x="5664200" y="2495550"/>
          <p14:tracePt t="35587" x="5676900" y="2495550"/>
          <p14:tracePt t="36476" x="5664200" y="2495550"/>
          <p14:tracePt t="36791" x="5645150" y="2495550"/>
          <p14:tracePt t="36802" x="5632450" y="2508250"/>
          <p14:tracePt t="36813" x="5600700" y="2508250"/>
          <p14:tracePt t="36825" x="5486400" y="2540000"/>
          <p14:tracePt t="36836" x="5245100" y="2597150"/>
          <p14:tracePt t="36847" x="5003800" y="2641600"/>
          <p14:tracePt t="36860" x="4673600" y="2717800"/>
          <p14:tracePt t="36870" x="4438650" y="2762250"/>
          <p14:tracePt t="36881" x="4305300" y="2781300"/>
          <p14:tracePt t="36892" x="4152900" y="2781300"/>
          <p14:tracePt t="36904" x="4095750" y="2781300"/>
          <p14:tracePt t="36915" x="4064000" y="2781300"/>
          <p14:tracePt t="36960" x="4095750" y="2781300"/>
          <p14:tracePt t="36971" x="4121150" y="2781300"/>
          <p14:tracePt t="36983" x="4165600" y="2762250"/>
          <p14:tracePt t="36994" x="4241800" y="2749550"/>
          <p14:tracePt t="37005" x="4362450" y="2749550"/>
          <p14:tracePt t="37016" x="4603750" y="2717800"/>
          <p14:tracePt t="37027" x="4959350" y="2673350"/>
          <p14:tracePt t="37038" x="5200650" y="2641600"/>
          <p14:tracePt t="37050" x="5467350" y="2628900"/>
          <p14:tracePt t="37061" x="5600700" y="2616200"/>
          <p14:tracePt t="37072" x="5645150" y="2597150"/>
          <p14:tracePt t="37083" x="5664200" y="2597150"/>
          <p14:tracePt t="37095" x="5676900" y="2597150"/>
          <p14:tracePt t="37151" x="5664200" y="2597150"/>
          <p14:tracePt t="37162" x="5632450" y="2597150"/>
          <p14:tracePt t="37173" x="5588000" y="2616200"/>
          <p14:tracePt t="37185" x="5543550" y="2628900"/>
          <p14:tracePt t="37196" x="5486400" y="2641600"/>
          <p14:tracePt t="37207" x="5410200" y="2660650"/>
          <p14:tracePt t="37218" x="5334000" y="2673350"/>
          <p14:tracePt t="37230" x="5302250" y="2692400"/>
          <p14:tracePt t="37241" x="5257800" y="2705100"/>
          <p14:tracePt t="37252" x="5257800" y="2717800"/>
          <p14:tracePt t="37263" x="5245100" y="2717800"/>
          <p14:tracePt t="37297" x="5257800" y="2717800"/>
          <p14:tracePt t="37308" x="5276850" y="2705100"/>
          <p14:tracePt t="37320" x="5321300" y="2692400"/>
          <p14:tracePt t="37331" x="5365750" y="2660650"/>
          <p14:tracePt t="37342" x="5422900" y="2628900"/>
          <p14:tracePt t="37354" x="5454650" y="2616200"/>
          <p14:tracePt t="37365" x="5467350" y="2597150"/>
          <p14:tracePt t="37377" x="5486400" y="2584450"/>
          <p14:tracePt t="37398" x="5486400" y="2571750"/>
          <p14:tracePt t="37443" x="5486400" y="2584450"/>
          <p14:tracePt t="37455" x="5435600" y="2584450"/>
          <p14:tracePt t="37466" x="5410200" y="2597150"/>
          <p14:tracePt t="37509" x="5289550" y="2641600"/>
          <p14:tracePt t="37513" x="5245100" y="2673350"/>
          <p14:tracePt t="37522" x="5213350" y="2692400"/>
          <p14:tracePt t="37533" x="5168900" y="2705100"/>
          <p14:tracePt t="37546" x="5137150" y="2717800"/>
          <p14:tracePt t="37556" x="5111750" y="2736850"/>
          <p14:tracePt t="37577" x="5080000" y="2749550"/>
          <p14:tracePt t="37580" x="5035550" y="2781300"/>
          <p14:tracePt t="37590" x="5003800" y="2794000"/>
          <p14:tracePt t="37611" x="4959350" y="2806700"/>
          <p14:tracePt t="37614" x="4927600" y="2825750"/>
          <p14:tracePt t="37629" x="4902200" y="2838450"/>
          <p14:tracePt t="37636" x="4883150" y="2838450"/>
          <p14:tracePt t="37646" x="4857750" y="2851150"/>
          <p14:tracePt t="37657" x="4838700" y="2851150"/>
          <p14:tracePt t="37668" x="4826000" y="2870200"/>
          <p14:tracePt t="37680" x="4794250" y="2870200"/>
          <p14:tracePt t="37691" x="4781550" y="2870200"/>
          <p14:tracePt t="37702" x="4768850" y="2870200"/>
          <p14:tracePt t="37714" x="4749800" y="2870200"/>
          <p14:tracePt t="37736" x="4737100" y="2870200"/>
          <p14:tracePt t="37758" x="4724400" y="2870200"/>
          <p14:tracePt t="37770" x="4724400" y="2882900"/>
          <p14:tracePt t="37781" x="4705350" y="2882900"/>
          <p14:tracePt t="37793" x="4692650" y="2882900"/>
          <p14:tracePt t="37826" x="4673600" y="2895600"/>
          <p14:tracePt t="37849" x="4660900" y="2895600"/>
          <p14:tracePt t="37863" x="4648200" y="2914650"/>
          <p14:tracePt t="37871" x="4629150" y="2914650"/>
          <p14:tracePt t="37882" x="4616450" y="2927350"/>
          <p14:tracePt t="37894" x="4603750" y="2927350"/>
          <p14:tracePt t="37905" x="4584700" y="2946400"/>
          <p14:tracePt t="37916" x="4572000" y="2946400"/>
          <p14:tracePt t="37927" x="4540250" y="2959100"/>
          <p14:tracePt t="37938" x="4514850" y="2971800"/>
          <p14:tracePt t="37950" x="4470400" y="2990850"/>
          <p14:tracePt t="37961" x="4438650" y="3016250"/>
          <p14:tracePt t="37972" x="4406900" y="3035300"/>
          <p14:tracePt t="37983" x="4394200" y="3048000"/>
          <p14:tracePt t="38006" x="4394200" y="3060700"/>
          <p14:tracePt t="38017" x="4375150" y="3060700"/>
          <p14:tracePt t="38029" x="4375150" y="3079750"/>
          <p14:tracePt t="38040" x="4362450" y="3079750"/>
          <p14:tracePt t="38051" x="4362450" y="3092450"/>
          <p14:tracePt t="38063" x="4362450" y="3105150"/>
          <p14:tracePt t="38119" x="4349750" y="3105150"/>
          <p14:tracePt t="38130" x="4330700" y="3105150"/>
          <p14:tracePt t="38142" x="4318000" y="3105150"/>
          <p14:tracePt t="38152" x="4286250" y="3092450"/>
          <p14:tracePt t="38164" x="4260850" y="3079750"/>
          <p14:tracePt t="38625" x="4273550" y="3079750"/>
          <p14:tracePt t="38636" x="4286250" y="3079750"/>
          <p14:tracePt t="38647" x="4305300" y="3079750"/>
          <p14:tracePt t="38850" x="4286250" y="3060700"/>
          <p14:tracePt t="38861" x="4273550" y="3060700"/>
          <p14:tracePt t="38872" x="4260850" y="3048000"/>
          <p14:tracePt t="38895" x="4241800" y="3048000"/>
          <p14:tracePt t="38906" x="4229100" y="3035300"/>
          <p14:tracePt t="38917" x="4216400" y="3035300"/>
          <p14:tracePt t="38929" x="4197350" y="3016250"/>
          <p14:tracePt t="38941" x="4165600" y="3003550"/>
          <p14:tracePt t="38951" x="4152900" y="2990850"/>
          <p14:tracePt t="38962" x="4121150" y="2971800"/>
          <p14:tracePt t="38976" x="4108450" y="2959100"/>
          <p14:tracePt t="38985" x="4076700" y="2959100"/>
          <p14:tracePt t="38996" x="4051300" y="2946400"/>
          <p14:tracePt t="39008" x="4019550" y="2927350"/>
          <p14:tracePt t="39018" x="3987800" y="2914650"/>
          <p14:tracePt t="39030" x="3943350" y="2914650"/>
          <p14:tracePt t="39042" x="3898900" y="2895600"/>
          <p14:tracePt t="39052" x="3867150" y="2882900"/>
          <p14:tracePt t="39063" x="3841750" y="2882900"/>
          <p14:tracePt t="39075" x="3810000" y="2870200"/>
          <p14:tracePt t="39086" x="3752850" y="2851150"/>
          <p14:tracePt t="39097" x="3708400" y="2851150"/>
          <p14:tracePt t="39109" x="3676650" y="2838450"/>
          <p14:tracePt t="39120" x="3613150" y="2838450"/>
          <p14:tracePt t="39131" x="3556000" y="2838450"/>
          <p14:tracePt t="39143" x="3524250" y="2838450"/>
          <p14:tracePt t="39153" x="3479800" y="2838450"/>
          <p14:tracePt t="39166" x="3422650" y="2838450"/>
          <p14:tracePt t="39176" x="3378200" y="2838450"/>
          <p14:tracePt t="39187" x="3302000" y="2838450"/>
          <p14:tracePt t="39198" x="3257550" y="2838450"/>
          <p14:tracePt t="39210" x="3213100" y="2838450"/>
          <p14:tracePt t="39221" x="3149600" y="2838450"/>
          <p14:tracePt t="39232" x="3092450" y="2838450"/>
          <p14:tracePt t="39243" x="3048000" y="2838450"/>
          <p14:tracePt t="39255" x="3003550" y="2851150"/>
          <p14:tracePt t="39266" x="2959100" y="2851150"/>
          <p14:tracePt t="39277" x="2914650" y="2870200"/>
          <p14:tracePt t="39288" x="2882900" y="2870200"/>
          <p14:tracePt t="39300" x="2851150" y="2882900"/>
          <p14:tracePt t="39311" x="2838450" y="2882900"/>
          <p14:tracePt t="39322" x="2825750" y="2895600"/>
          <p14:tracePt t="39333" x="2806700" y="2895600"/>
          <p14:tracePt t="39345" x="2806700" y="2914650"/>
          <p14:tracePt t="39356" x="2794000" y="2914650"/>
          <p14:tracePt t="39367" x="2794000" y="2927350"/>
          <p14:tracePt t="39378" x="2794000" y="2946400"/>
          <p14:tracePt t="39391" x="2781300" y="2959100"/>
          <p14:tracePt t="39401" x="2781300" y="2971800"/>
          <p14:tracePt t="39412" x="2781300" y="2990850"/>
          <p14:tracePt t="39425" x="2781300" y="3016250"/>
          <p14:tracePt t="39435" x="2762250" y="3035300"/>
          <p14:tracePt t="39446" x="2762250" y="3048000"/>
          <p14:tracePt t="39459" x="2762250" y="3079750"/>
          <p14:tracePt t="39468" x="2762250" y="3092450"/>
          <p14:tracePt t="39480" x="2762250" y="3105150"/>
          <p14:tracePt t="39492" x="2762250" y="3124200"/>
          <p14:tracePt t="39502" x="2762250" y="3136900"/>
          <p14:tracePt t="39513" x="2781300" y="3149600"/>
          <p14:tracePt t="39525" x="2781300" y="3168650"/>
          <p14:tracePt t="39536" x="2781300" y="3181350"/>
          <p14:tracePt t="39547" x="2794000" y="3200400"/>
          <p14:tracePt t="39559" x="2806700" y="3213100"/>
          <p14:tracePt t="39570" x="2838450" y="3225800"/>
          <p14:tracePt t="39581" x="2870200" y="3244850"/>
          <p14:tracePt t="39593" x="2895600" y="3270250"/>
          <p14:tracePt t="39603" x="2927350" y="3289300"/>
          <p14:tracePt t="39615" x="2990850" y="3302000"/>
          <p14:tracePt t="39626" x="3035300" y="3333750"/>
          <p14:tracePt t="39637" x="3060700" y="3346450"/>
          <p14:tracePt t="39648" x="3079750" y="3359150"/>
          <p14:tracePt t="39660" x="3092450" y="3359150"/>
          <p14:tracePt t="39671" x="3124200" y="3378200"/>
          <p14:tracePt t="39682" x="3136900" y="3390900"/>
          <p14:tracePt t="39693" x="3168650" y="3390900"/>
          <p14:tracePt t="39705" x="3181350" y="3390900"/>
          <p14:tracePt t="39716" x="3213100" y="3403600"/>
          <p14:tracePt t="39727" x="3225800" y="3403600"/>
          <p14:tracePt t="39739" x="3270250" y="3403600"/>
          <p14:tracePt t="39750" x="3314700" y="3422650"/>
          <p14:tracePt t="39761" x="3378200" y="3435350"/>
          <p14:tracePt t="39772" x="3454400" y="3454400"/>
          <p14:tracePt t="39783" x="3568700" y="3479800"/>
          <p14:tracePt t="39795" x="3644900" y="3511550"/>
          <p14:tracePt t="39806" x="3721100" y="3524250"/>
          <p14:tracePt t="39817" x="3765550" y="3543300"/>
          <p14:tracePt t="39828" x="3797300" y="3543300"/>
          <p14:tracePt t="39841" x="3810000" y="3543300"/>
          <p14:tracePt t="39851" x="3822700" y="3556000"/>
          <p14:tracePt t="39862" x="3854450" y="3556000"/>
          <p14:tracePt t="39876" x="3867150" y="3556000"/>
          <p14:tracePt t="39885" x="3898900" y="3556000"/>
          <p14:tracePt t="39896" x="3930650" y="3556000"/>
          <p14:tracePt t="39908" x="3975100" y="3556000"/>
          <p14:tracePt t="39919" x="4019550" y="3556000"/>
          <p14:tracePt t="39930" x="4051300" y="3556000"/>
          <p14:tracePt t="39942" x="4108450" y="3556000"/>
          <p14:tracePt t="39952" x="4140200" y="3556000"/>
          <p14:tracePt t="39964" x="4197350" y="3556000"/>
          <p14:tracePt t="39980" x="4273550" y="3556000"/>
          <p14:tracePt t="39986" x="4305300" y="3556000"/>
          <p14:tracePt t="39997" x="4362450" y="3556000"/>
          <p14:tracePt t="40010" x="4394200" y="3556000"/>
          <p14:tracePt t="40020" x="4419600" y="3556000"/>
          <p14:tracePt t="40031" x="4451350" y="3556000"/>
          <p14:tracePt t="40043" x="4495800" y="3556000"/>
          <p14:tracePt t="40053" x="4527550" y="3543300"/>
          <p14:tracePt t="40065" x="4559300" y="3543300"/>
          <p14:tracePt t="40076" x="4603750" y="3543300"/>
          <p14:tracePt t="40089" x="4648200" y="3543300"/>
          <p14:tracePt t="40098" x="4705350" y="3543300"/>
          <p14:tracePt t="40111" x="4749800" y="3543300"/>
          <p14:tracePt t="40121" x="4794250" y="3543300"/>
          <p14:tracePt t="40132" x="4826000" y="3543300"/>
          <p14:tracePt t="40143" x="4870450" y="3543300"/>
          <p14:tracePt t="40155" x="4902200" y="3543300"/>
          <p14:tracePt t="40166" x="4927600" y="3543300"/>
          <p14:tracePt t="40177" x="4978400" y="3524250"/>
          <p14:tracePt t="40189" x="5003800" y="3524250"/>
          <p14:tracePt t="40200" x="5048250" y="3524250"/>
          <p14:tracePt t="40211" x="5080000" y="3524250"/>
          <p14:tracePt t="40222" x="5111750" y="3524250"/>
          <p14:tracePt t="40233" x="5156200" y="3524250"/>
          <p14:tracePt t="40245" x="5200650" y="3511550"/>
          <p14:tracePt t="40256" x="5245100" y="3511550"/>
          <p14:tracePt t="40267" x="5302250" y="3498850"/>
          <p14:tracePt t="40280" x="5365750" y="3498850"/>
          <p14:tracePt t="40291" x="5454650" y="3467100"/>
          <p14:tracePt t="40301" x="5530850" y="3454400"/>
          <p14:tracePt t="40312" x="5588000" y="3435350"/>
          <p14:tracePt t="40326" x="5645150" y="3422650"/>
          <p14:tracePt t="40335" x="5689600" y="3390900"/>
          <p14:tracePt t="40346" x="5708650" y="3378200"/>
          <p14:tracePt t="40359" x="5721350" y="3359150"/>
          <p14:tracePt t="40368" x="5721350" y="3346450"/>
          <p14:tracePt t="40380" x="5740400" y="3333750"/>
          <p14:tracePt t="40393" x="5740400" y="3314700"/>
          <p14:tracePt t="40403" x="5740400" y="3302000"/>
          <p14:tracePt t="40414" x="5721350" y="3289300"/>
          <p14:tracePt t="40426" x="5721350" y="3270250"/>
          <p14:tracePt t="40436" x="5708650" y="3257550"/>
          <p14:tracePt t="40459" x="5708650" y="3244850"/>
          <p14:tracePt t="40462" x="5676900" y="3225800"/>
          <p14:tracePt t="40470" x="5664200" y="3213100"/>
          <p14:tracePt t="40481" x="5632450" y="3200400"/>
          <p14:tracePt t="40493" x="5588000" y="3181350"/>
          <p14:tracePt t="40503" x="5556250" y="3168650"/>
          <p14:tracePt t="40515" x="5511800" y="3149600"/>
          <p14:tracePt t="40526" x="5486400" y="3136900"/>
          <p14:tracePt t="40537" x="5454650" y="3124200"/>
          <p14:tracePt t="40548" x="5391150" y="3092450"/>
          <p14:tracePt t="40560" x="5334000" y="3079750"/>
          <p14:tracePt t="40571" x="5289550" y="3048000"/>
          <p14:tracePt t="40582" x="5232400" y="3003550"/>
          <p14:tracePt t="40594" x="5181600" y="2971800"/>
          <p14:tracePt t="40616" x="5168900" y="2959100"/>
          <p14:tracePt t="40620" x="5137150" y="2927350"/>
          <p14:tracePt t="40628" x="5111750" y="2895600"/>
          <p14:tracePt t="40639" x="5080000" y="2882900"/>
          <p14:tracePt t="40650" x="5048250" y="2870200"/>
          <p14:tracePt t="40661" x="5035550" y="2838450"/>
          <p14:tracePt t="40672" x="5003800" y="2825750"/>
          <p14:tracePt t="40684" x="4978400" y="2806700"/>
          <p14:tracePt t="40695" x="4927600" y="2794000"/>
          <p14:tracePt t="40706" x="4902200" y="2781300"/>
          <p14:tracePt t="40717" x="4838700" y="2749550"/>
          <p14:tracePt t="40729" x="4781550" y="2736850"/>
          <p14:tracePt t="40741" x="4737100" y="2717800"/>
          <p14:tracePt t="40751" x="4673600" y="2705100"/>
          <p14:tracePt t="40762" x="4603750" y="2673350"/>
          <p14:tracePt t="40776" x="4559300" y="2660650"/>
          <p14:tracePt t="40785" x="4495800" y="2660650"/>
          <p14:tracePt t="40798" x="4419600" y="2660650"/>
          <p14:tracePt t="40809" x="4362450" y="2641600"/>
          <p14:tracePt t="40818" x="4286250" y="2641600"/>
          <p14:tracePt t="40830" x="4229100" y="2641600"/>
          <p14:tracePt t="40842" x="4165600" y="2641600"/>
          <p14:tracePt t="40852" x="4108450" y="2660650"/>
          <p14:tracePt t="40863" x="4076700" y="2660650"/>
          <p14:tracePt t="40876" x="4032250" y="2673350"/>
          <p14:tracePt t="40886" x="3975100" y="2673350"/>
          <p14:tracePt t="40897" x="3943350" y="2692400"/>
          <p14:tracePt t="40909" x="3886200" y="2705100"/>
          <p14:tracePt t="40920" x="3841750" y="2705100"/>
          <p14:tracePt t="40931" x="3810000" y="2705100"/>
          <p14:tracePt t="40943" x="3778250" y="2717800"/>
          <p14:tracePt t="40953" x="3752850" y="2717800"/>
          <p14:tracePt t="40965" x="3733800" y="2717800"/>
          <p14:tracePt t="40976" x="3721100" y="2717800"/>
          <p14:tracePt t="40987" x="3708400" y="2717800"/>
          <p14:tracePt t="40998" x="3689350" y="2736850"/>
          <p14:tracePt t="41012" x="3676650" y="2736850"/>
          <p14:tracePt t="41235" x="3676650" y="2749550"/>
          <p14:tracePt t="41239" x="3657600" y="2762250"/>
          <p14:tracePt t="41246" x="3657600" y="2794000"/>
          <p14:tracePt t="41262" x="3644900" y="2806700"/>
          <p14:tracePt t="41276" x="3632200" y="2851150"/>
          <p14:tracePt t="41280" x="3613150" y="2895600"/>
          <p14:tracePt t="41293" x="3613150" y="2946400"/>
          <p14:tracePt t="41302" x="3600450" y="2990850"/>
          <p14:tracePt t="41314" x="3600450" y="3035300"/>
          <p14:tracePt t="41326" x="3600450" y="3048000"/>
          <p14:tracePt t="41336" x="3600450" y="3060700"/>
          <p14:tracePt t="41381" x="3600450" y="3079750"/>
          <p14:tracePt t="41426" x="3587750" y="3079750"/>
          <p14:tracePt t="41506" x="3568700" y="3079750"/>
          <p14:tracePt t="41516" x="3556000" y="3060700"/>
          <p14:tracePt t="41550" x="3543300" y="3048000"/>
          <p14:tracePt t="41685" x="3524250" y="3048000"/>
          <p14:tracePt t="41696" x="3511550" y="3060700"/>
          <p14:tracePt t="41707" x="3498850" y="3060700"/>
          <p14:tracePt t="41719" x="3467100" y="3060700"/>
          <p14:tracePt t="41730" x="3435350" y="3079750"/>
          <p14:tracePt t="41743" x="3403600" y="3079750"/>
          <p14:tracePt t="41753" x="3359150" y="3079750"/>
          <p14:tracePt t="41764" x="3333750" y="3079750"/>
          <p14:tracePt t="41776" x="3314700" y="3079750"/>
          <p14:tracePt t="41786" x="3302000" y="3079750"/>
          <p14:tracePt t="41853" x="3314700" y="3079750"/>
          <p14:tracePt t="41865" x="3333750" y="3079750"/>
          <p14:tracePt t="41876" x="3359150" y="3079750"/>
          <p14:tracePt t="41887" x="3422650" y="3092450"/>
          <p14:tracePt t="41898" x="3543300" y="3092450"/>
          <p14:tracePt t="41910" x="3657600" y="3124200"/>
          <p14:tracePt t="41921" x="3886200" y="3149600"/>
          <p14:tracePt t="41932" x="4140200" y="3200400"/>
          <p14:tracePt t="41944" x="4305300" y="3213100"/>
          <p14:tracePt t="41956" x="4470400" y="3257550"/>
          <p14:tracePt t="41966" x="4540250" y="3257550"/>
          <p14:tracePt t="41977" x="4559300" y="3270250"/>
          <p14:tracePt t="41990" x="4572000" y="3270250"/>
          <p14:tracePt t="42067" x="4559300" y="3257550"/>
          <p14:tracePt t="42079" x="4514850" y="3244850"/>
          <p14:tracePt t="42090" x="4470400" y="3244850"/>
          <p14:tracePt t="42101" x="4419600" y="3225800"/>
          <p14:tracePt t="42114" x="4394200" y="3225800"/>
          <p14:tracePt t="42126" x="4375150" y="3225800"/>
          <p14:tracePt t="42135" x="4375150" y="3213100"/>
          <p14:tracePt t="42180" x="4375150" y="3225800"/>
          <p14:tracePt t="42193" x="4451350" y="3225800"/>
          <p14:tracePt t="42202" x="4540250" y="3244850"/>
          <p14:tracePt t="42214" x="4705350" y="3270250"/>
          <p14:tracePt t="42226" x="4883150" y="3302000"/>
          <p14:tracePt t="42236" x="5022850" y="3314700"/>
          <p14:tracePt t="42247" x="5168900" y="3346450"/>
          <p14:tracePt t="42259" x="5276850" y="3346450"/>
          <p14:tracePt t="42270" x="5321300" y="3346450"/>
          <p14:tracePt t="42281" x="5334000" y="3346450"/>
          <p14:tracePt t="42326" x="5321300" y="3346450"/>
          <p14:tracePt t="42337" x="5289550" y="3333750"/>
          <p14:tracePt t="42349" x="5245100" y="3314700"/>
          <p14:tracePt t="42360" x="5200650" y="3314700"/>
          <p14:tracePt t="42371" x="5156200" y="3302000"/>
          <p14:tracePt t="42383" x="5124450" y="3302000"/>
          <p14:tracePt t="42393" x="5111750" y="3302000"/>
          <p14:tracePt t="42405" x="5092700" y="3302000"/>
          <p14:tracePt t="42472" x="5111750" y="3302000"/>
          <p14:tracePt t="42483" x="5124450" y="3302000"/>
          <p14:tracePt t="42540" x="5137150" y="3302000"/>
          <p14:tracePt t="42551" x="5137150" y="3289300"/>
          <p14:tracePt t="42607" x="5124450" y="3270250"/>
          <p14:tracePt t="42652" x="5111750" y="3270250"/>
          <p14:tracePt t="42866" x="5111750" y="3257550"/>
          <p14:tracePt t="42877" x="5092700" y="3257550"/>
          <p14:tracePt t="42889" x="5080000" y="3257550"/>
          <p14:tracePt t="42911" x="5067300" y="3257550"/>
          <p14:tracePt t="42933" x="5048250" y="3257550"/>
          <p14:tracePt t="42957" x="5035550" y="3244850"/>
          <p14:tracePt t="42967" x="5022850" y="3244850"/>
          <p14:tracePt t="42992" x="4991100" y="3244850"/>
          <p14:tracePt t="43001" x="4978400" y="3244850"/>
          <p14:tracePt t="43012" x="4959350" y="3225800"/>
          <p14:tracePt t="43035" x="4946650" y="3225800"/>
          <p14:tracePt t="43046" x="4927600" y="3225800"/>
          <p14:tracePt t="43059" x="4914900" y="3213100"/>
          <p14:tracePt t="43069" x="4902200" y="3213100"/>
          <p14:tracePt t="43080" x="4883150" y="3200400"/>
          <p14:tracePt t="43092" x="4870450" y="3181350"/>
          <p14:tracePt t="43102" x="4838700" y="3181350"/>
          <p14:tracePt t="43114" x="4826000" y="3168650"/>
          <p14:tracePt t="43128" x="4813300" y="3168650"/>
          <p14:tracePt t="43136" x="4794250" y="3149600"/>
          <p14:tracePt t="43148" x="4781550" y="3149600"/>
          <p14:tracePt t="43159" x="4749800" y="3149600"/>
          <p14:tracePt t="43170" x="4737100" y="3136900"/>
          <p14:tracePt t="43181" x="4724400" y="3136900"/>
          <p14:tracePt t="43192" x="4705350" y="3136900"/>
          <p14:tracePt t="43204" x="4692650" y="3124200"/>
          <p14:tracePt t="43215" x="4673600" y="3124200"/>
          <p14:tracePt t="43226" x="4660900" y="3124200"/>
          <p14:tracePt t="43237" x="4629150" y="3124200"/>
          <p14:tracePt t="43248" x="4616450" y="3105150"/>
          <p14:tracePt t="43260" x="4603750" y="3105150"/>
          <p14:tracePt t="43271" x="4584700" y="3105150"/>
          <p14:tracePt t="43294" x="4572000" y="3105150"/>
          <p14:tracePt t="43305" x="4559300" y="3105150"/>
          <p14:tracePt t="43316" x="4540250" y="3105150"/>
          <p14:tracePt t="43327" x="4527550" y="3105150"/>
          <p14:tracePt t="43339" x="4514850" y="3124200"/>
          <p14:tracePt t="43350" x="4483100" y="3124200"/>
          <p14:tracePt t="43372" x="4470400" y="3124200"/>
          <p14:tracePt t="43383" x="4451350" y="3124200"/>
          <p14:tracePt t="43395" x="4438650" y="3136900"/>
          <p14:tracePt t="43406" x="4419600" y="3136900"/>
          <p14:tracePt t="43417" x="4406900" y="3136900"/>
          <p14:tracePt t="43429" x="4375150" y="3149600"/>
          <p14:tracePt t="43442" x="4362450" y="3149600"/>
          <p14:tracePt t="43451" x="4349750" y="3168650"/>
          <p14:tracePt t="43462" x="4318000" y="3168650"/>
          <p14:tracePt t="43476" x="4318000" y="3181350"/>
          <p14:tracePt t="43485" x="4305300" y="3181350"/>
          <p14:tracePt t="43496" x="4286250" y="3200400"/>
          <p14:tracePt t="43508" x="4260850" y="3213100"/>
          <p14:tracePt t="43518" x="4229100" y="3244850"/>
          <p14:tracePt t="43530" x="4216400" y="3257550"/>
          <p14:tracePt t="43542" x="4197350" y="3289300"/>
          <p14:tracePt t="43552" x="4165600" y="3302000"/>
          <p14:tracePt t="43564" x="4152900" y="3314700"/>
          <p14:tracePt t="43576" x="4121150" y="3333750"/>
          <p14:tracePt t="43586" x="4095750" y="3346450"/>
          <p14:tracePt t="43597" x="4076700" y="3359150"/>
          <p14:tracePt t="43609" x="4064000" y="3378200"/>
          <p14:tracePt t="43620" x="4051300" y="3390900"/>
          <p14:tracePt t="43631" x="4032250" y="3390900"/>
          <p14:tracePt t="43642" x="4019550" y="3403600"/>
          <p14:tracePt t="43654" x="3987800" y="3403600"/>
          <p14:tracePt t="43665" x="3975100" y="3422650"/>
          <p14:tracePt t="43676" x="3930650" y="3454400"/>
          <p14:tracePt t="43687" x="3898900" y="3467100"/>
          <p14:tracePt t="43698" x="3854450" y="3479800"/>
          <p14:tracePt t="43710" x="3822700" y="3511550"/>
          <p14:tracePt t="43721" x="3810000" y="3524250"/>
          <p14:tracePt t="43732" x="3778250" y="3543300"/>
          <p14:tracePt t="43744" x="3733800" y="3568700"/>
          <p14:tracePt t="43755" x="3676650" y="3600450"/>
          <p14:tracePt t="43766" x="3644900" y="3613150"/>
          <p14:tracePt t="43777" x="3613150" y="3644900"/>
          <p14:tracePt t="43789" x="3587750" y="3676650"/>
          <p14:tracePt t="43800" x="3556000" y="3689350"/>
          <p14:tracePt t="43811" x="3543300" y="3708400"/>
          <p14:tracePt t="43822" x="3524250" y="3721100"/>
          <p14:tracePt t="43834" x="3498850" y="3733800"/>
          <p14:tracePt t="43848" x="3467100" y="3765550"/>
          <p14:tracePt t="43860" x="3454400" y="3765550"/>
          <p14:tracePt t="43868" x="3435350" y="3778250"/>
          <p14:tracePt t="43879" x="3422650" y="3797300"/>
          <p14:tracePt t="43892" x="3403600" y="3797300"/>
          <p14:tracePt t="43901" x="3403600" y="3810000"/>
          <p14:tracePt t="43912" x="3390900" y="3810000"/>
          <p14:tracePt t="43925" x="3390900" y="3822700"/>
          <p14:tracePt t="43935" x="3378200" y="3822700"/>
          <p14:tracePt t="43946" x="3359150" y="3841750"/>
          <p14:tracePt t="43959" x="3359150" y="3854450"/>
          <p14:tracePt t="43969" x="3346450" y="3854450"/>
          <p14:tracePt t="43980" x="3333750" y="3867150"/>
          <p14:tracePt t="43992" x="3333750" y="3886200"/>
          <p14:tracePt t="44002" x="3333750" y="3898900"/>
          <p14:tracePt t="44013" x="3314700" y="3911600"/>
          <p14:tracePt t="44025" x="3314700" y="3930650"/>
          <p14:tracePt t="44036" x="3302000" y="3943350"/>
          <p14:tracePt t="44047" x="3302000" y="3962400"/>
          <p14:tracePt t="44059" x="3289300" y="3962400"/>
          <p14:tracePt t="44070" x="3289300" y="3975100"/>
          <p14:tracePt t="44081" x="3270250" y="3987800"/>
          <p14:tracePt t="44092" x="3270250" y="4006850"/>
          <p14:tracePt t="44115" x="3270250" y="4019550"/>
          <p14:tracePt t="44160" x="3270250" y="4032250"/>
          <p14:tracePt t="44182" x="3257550" y="4051300"/>
          <p14:tracePt t="44351" x="3257550" y="4064000"/>
          <p14:tracePt t="44385" x="3244850" y="4064000"/>
          <p14:tracePt t="44925" x="3257550" y="4064000"/>
          <p14:tracePt t="44937" x="3302000" y="4064000"/>
          <p14:tracePt t="44947" x="3333750" y="4076700"/>
          <p14:tracePt t="44958" x="3346450" y="4076700"/>
          <p14:tracePt t="45836" x="3359150" y="4076700"/>
          <p14:tracePt t="46072" x="3378200" y="4076700"/>
          <p14:tracePt t="47591" x="3390900" y="4064000"/>
          <p14:tracePt t="47602" x="3403600" y="4064000"/>
          <p14:tracePt t="47647" x="3422650" y="4064000"/>
          <p14:tracePt t="47658" x="3422650" y="4051300"/>
          <p14:tracePt t="47726" x="3422650" y="4032250"/>
          <p14:tracePt t="47748" x="3403600" y="4032250"/>
          <p14:tracePt t="47760" x="3390900" y="4019550"/>
          <p14:tracePt t="47771" x="3378200" y="4006850"/>
          <p14:tracePt t="47784" x="3346450" y="3987800"/>
          <p14:tracePt t="47794" x="3302000" y="3975100"/>
          <p14:tracePt t="47805" x="3270250" y="3943350"/>
          <p14:tracePt t="47817" x="3225800" y="3930650"/>
          <p14:tracePt t="47827" x="3181350" y="3911600"/>
          <p14:tracePt t="47839" x="3136900" y="3898900"/>
          <p14:tracePt t="47850" x="3079750" y="3886200"/>
          <p14:tracePt t="47861" x="3035300" y="3854450"/>
          <p14:tracePt t="47872" x="3003550" y="3854450"/>
          <p14:tracePt t="47884" x="2959100" y="3841750"/>
          <p14:tracePt t="47895" x="2946400" y="3822700"/>
          <p14:tracePt t="47907" x="2895600" y="3822700"/>
          <p14:tracePt t="47917" x="2851150" y="3822700"/>
          <p14:tracePt t="47929" x="2825750" y="3810000"/>
          <p14:tracePt t="47941" x="2781300" y="3810000"/>
          <p14:tracePt t="47951" x="2749550" y="3810000"/>
          <p14:tracePt t="47962" x="2717800" y="3810000"/>
          <p14:tracePt t="47974" x="2705100" y="3810000"/>
          <p14:tracePt t="47985" x="2673350" y="3810000"/>
          <p14:tracePt t="47996" x="2660650" y="3810000"/>
          <p14:tracePt t="48007" x="2616200" y="3810000"/>
          <p14:tracePt t="48019" x="2597150" y="3810000"/>
          <p14:tracePt t="48030" x="2584450" y="3810000"/>
          <p14:tracePt t="48043" x="2571750" y="3810000"/>
          <p14:tracePt t="48052" x="2552700" y="3810000"/>
          <p14:tracePt t="48064" x="2540000" y="3810000"/>
          <p14:tracePt t="48075" x="2527300" y="3822700"/>
          <p14:tracePt t="48086" x="2495550" y="3841750"/>
          <p14:tracePt t="48098" x="2482850" y="3841750"/>
          <p14:tracePt t="48109" x="2482850" y="3854450"/>
          <p14:tracePt t="48120" x="2463800" y="3867150"/>
          <p14:tracePt t="48131" x="2463800" y="3886200"/>
          <p14:tracePt t="48142" x="2451100" y="3898900"/>
          <p14:tracePt t="48153" x="2451100" y="3911600"/>
          <p14:tracePt t="48166" x="2438400" y="3911600"/>
          <p14:tracePt t="48176" x="2438400" y="3930650"/>
          <p14:tracePt t="48187" x="2438400" y="3943350"/>
          <p14:tracePt t="48200" x="2438400" y="3962400"/>
          <p14:tracePt t="48210" x="2419350" y="3962400"/>
          <p14:tracePt t="48221" x="2419350" y="3975100"/>
          <p14:tracePt t="48233" x="2406650" y="3987800"/>
          <p14:tracePt t="48255" x="2406650" y="4006850"/>
          <p14:tracePt t="48266" x="2387600" y="4006850"/>
          <p14:tracePt t="48277" x="2387600" y="4019550"/>
          <p14:tracePt t="48300" x="2387600" y="4032250"/>
          <p14:tracePt t="48333" x="2387600" y="4051300"/>
          <p14:tracePt t="48356" x="2387600" y="4064000"/>
          <p14:tracePt t="48379" x="2387600" y="4076700"/>
          <p14:tracePt t="48401" x="2387600" y="4095750"/>
          <p14:tracePt t="48436" x="2387600" y="4108450"/>
          <p14:tracePt t="48468" x="2406650" y="4121150"/>
          <p14:tracePt t="48502" x="2406650" y="4140200"/>
          <p14:tracePt t="48514" x="2419350" y="4140200"/>
          <p14:tracePt t="48536" x="2419350" y="4152900"/>
          <p14:tracePt t="48547" x="2438400" y="4165600"/>
          <p14:tracePt t="48559" x="2451100" y="4165600"/>
          <p14:tracePt t="48570" x="2463800" y="4184650"/>
          <p14:tracePt t="48582" x="2482850" y="4197350"/>
          <p14:tracePt t="48592" x="2495550" y="4216400"/>
          <p14:tracePt t="48604" x="2527300" y="4229100"/>
          <p14:tracePt t="48616" x="2552700" y="4241800"/>
          <p14:tracePt t="48626" x="2584450" y="4260850"/>
          <p14:tracePt t="48637" x="2628900" y="4286250"/>
          <p14:tracePt t="48649" x="2660650" y="4305300"/>
          <p14:tracePt t="48660" x="2692400" y="4318000"/>
          <p14:tracePt t="48671" x="2749550" y="4330700"/>
          <p14:tracePt t="48683" x="2781300" y="4330700"/>
          <p14:tracePt t="48694" x="2806700" y="4349750"/>
          <p14:tracePt t="48706" x="2851150" y="4349750"/>
          <p14:tracePt t="48716" x="2895600" y="4362450"/>
          <p14:tracePt t="48728" x="2946400" y="4375150"/>
          <p14:tracePt t="48739" x="2990850" y="4394200"/>
          <p14:tracePt t="48750" x="3016250" y="4394200"/>
          <p14:tracePt t="48761" x="3048000" y="4406900"/>
          <p14:tracePt t="48772" x="3092450" y="4406900"/>
          <p14:tracePt t="48784" x="3105150" y="4406900"/>
          <p14:tracePt t="48795" x="3149600" y="4406900"/>
          <p14:tracePt t="48807" x="3181350" y="4406900"/>
          <p14:tracePt t="48817" x="3213100" y="4406900"/>
          <p14:tracePt t="48829" x="3257550" y="4406900"/>
          <p14:tracePt t="48840" x="3302000" y="4406900"/>
          <p14:tracePt t="48851" x="3346450" y="4406900"/>
          <p14:tracePt t="48862" x="3403600" y="4406900"/>
          <p14:tracePt t="48874" x="3454400" y="4394200"/>
          <p14:tracePt t="48885" x="3498850" y="4394200"/>
          <p14:tracePt t="48896" x="3524250" y="4394200"/>
          <p14:tracePt t="48907" x="3556000" y="4375150"/>
          <p14:tracePt t="48919" x="3568700" y="4375150"/>
          <p14:tracePt t="48930" x="3587750" y="4362450"/>
          <p14:tracePt t="48941" x="3613150" y="4362450"/>
          <p14:tracePt t="48952" x="3632200" y="4349750"/>
          <p14:tracePt t="48964" x="3644900" y="4330700"/>
          <p14:tracePt t="48975" x="3657600" y="4318000"/>
          <p14:tracePt t="48986" x="3689350" y="4318000"/>
          <p14:tracePt t="48997" x="3708400" y="4305300"/>
          <p14:tracePt t="49009" x="3721100" y="4286250"/>
          <p14:tracePt t="49020" x="3733800" y="4273550"/>
          <p14:tracePt t="49031" x="3752850" y="4260850"/>
          <p14:tracePt t="49054" x="3765550" y="4241800"/>
          <p14:tracePt t="49066" x="3778250" y="4229100"/>
          <p14:tracePt t="49076" x="3797300" y="4229100"/>
          <p14:tracePt t="49087" x="3797300" y="4216400"/>
          <p14:tracePt t="49099" x="3810000" y="4197350"/>
          <p14:tracePt t="49189" x="3810000" y="4184650"/>
          <p14:tracePt t="49222" x="3810000" y="4165600"/>
          <p14:tracePt t="49256" x="3797300" y="4152900"/>
          <p14:tracePt t="49279" x="3778250" y="4140200"/>
          <p14:tracePt t="49290" x="3765550" y="4121150"/>
          <p14:tracePt t="49301" x="3752850" y="4121150"/>
          <p14:tracePt t="49314" x="3721100" y="4108450"/>
          <p14:tracePt t="49324" x="3708400" y="4095750"/>
          <p14:tracePt t="49335" x="3689350" y="4095750"/>
          <p14:tracePt t="49347" x="3676650" y="4076700"/>
          <p14:tracePt t="49357" x="3657600" y="4064000"/>
          <p14:tracePt t="49369" x="3644900" y="4064000"/>
          <p14:tracePt t="49380" x="3632200" y="4064000"/>
          <p14:tracePt t="49391" x="3600450" y="4051300"/>
          <p14:tracePt t="49402" x="3587750" y="4051300"/>
          <p14:tracePt t="49414" x="3568700" y="4051300"/>
          <p14:tracePt t="49425" x="3543300" y="4051300"/>
          <p14:tracePt t="49436" x="3524250" y="4032250"/>
          <p14:tracePt t="49447" x="3511550" y="4032250"/>
          <p14:tracePt t="49460" x="3498850" y="4032250"/>
          <p14:tracePt t="49470" x="3479800" y="4032250"/>
          <p14:tracePt t="49481" x="3467100" y="4032250"/>
          <p14:tracePt t="49492" x="3435350" y="4032250"/>
          <p14:tracePt t="49504" x="3422650" y="4032250"/>
          <p14:tracePt t="49515" x="3390900" y="4032250"/>
          <p14:tracePt t="49526" x="3359150" y="4032250"/>
          <p14:tracePt t="49537" x="3314700" y="4019550"/>
          <p14:tracePt t="49549" x="3270250" y="4019550"/>
          <p14:tracePt t="49560" x="3244850" y="4019550"/>
          <p14:tracePt t="49571" x="3200400" y="4019550"/>
          <p14:tracePt t="49582" x="3149600" y="4019550"/>
          <p14:tracePt t="49594" x="3124200" y="4019550"/>
          <p14:tracePt t="49605" x="3092450" y="4019550"/>
          <p14:tracePt t="49616" x="3048000" y="4006850"/>
          <p14:tracePt t="49628" x="3003550" y="4006850"/>
          <p14:tracePt t="49639" x="2959100" y="4006850"/>
          <p14:tracePt t="49650" x="2927350" y="4019550"/>
          <p14:tracePt t="49661" x="2895600" y="4019550"/>
          <p14:tracePt t="49673" x="2870200" y="4019550"/>
          <p14:tracePt t="49684" x="2825750" y="4032250"/>
          <p14:tracePt t="49695" x="2794000" y="4032250"/>
          <p14:tracePt t="49707" x="2762250" y="4032250"/>
          <p14:tracePt t="49718" x="2736850" y="4032250"/>
          <p14:tracePt t="49729" x="2717800" y="4051300"/>
          <p14:tracePt t="49740" x="2705100" y="4051300"/>
          <p14:tracePt t="49751" x="2692400" y="4051300"/>
          <p14:tracePt t="49763" x="2673350" y="4051300"/>
          <p14:tracePt t="49796" x="2660650" y="4051300"/>
          <p14:tracePt t="50482" x="2673350" y="4051300"/>
          <p14:tracePt t="50494" x="2692400" y="4064000"/>
          <p14:tracePt t="50508" x="2736850" y="4064000"/>
          <p14:tracePt t="50517" x="2781300" y="4076700"/>
          <p14:tracePt t="50527" x="2825750" y="4076700"/>
          <p14:tracePt t="50539" x="2882900" y="4095750"/>
          <p14:tracePt t="50550" x="2959100" y="4108450"/>
          <p14:tracePt t="50561" x="2990850" y="4121150"/>
          <p14:tracePt t="50573" x="3016250" y="4121150"/>
          <p14:tracePt t="50585" x="3048000" y="4140200"/>
          <p14:tracePt t="50618" x="3060700" y="4140200"/>
          <p14:tracePt t="51686" x="3035300" y="4152900"/>
          <p14:tracePt t="51697" x="2971800" y="4197350"/>
          <p14:tracePt t="51709" x="2914650" y="4229100"/>
          <p14:tracePt t="51721" x="2825750" y="4286250"/>
          <p14:tracePt t="51731" x="2736850" y="4349750"/>
          <p14:tracePt t="51743" x="2692400" y="4394200"/>
          <p14:tracePt t="51754" x="2641600" y="4419600"/>
          <p14:tracePt t="51766" x="2597150" y="4438650"/>
          <p14:tracePt t="51776" x="2571750" y="4451350"/>
          <p14:tracePt t="51787" x="2540000" y="4470400"/>
          <p14:tracePt t="51799" x="2527300" y="4483100"/>
          <p14:tracePt t="51811" x="2508250" y="4483100"/>
          <p14:tracePt t="51821" x="2495550" y="4483100"/>
          <p14:tracePt t="51922" x="2495550" y="4495800"/>
          <p14:tracePt t="52226" x="2495550" y="4514850"/>
          <p14:tracePt t="52316" x="2482850" y="4514850"/>
          <p14:tracePt t="52361" x="2482850" y="4527550"/>
          <p14:tracePt t="52395" x="2463800" y="4540250"/>
          <p14:tracePt t="52418" x="2463800" y="4559300"/>
          <p14:tracePt t="52440" x="2451100" y="4572000"/>
          <p14:tracePt t="52474" x="2438400" y="4584700"/>
          <p14:tracePt t="52485" x="2438400" y="4603750"/>
          <p14:tracePt t="52530" x="2419350" y="4603750"/>
          <p14:tracePt t="52541" x="2419350" y="4616450"/>
          <p14:tracePt t="52609" x="2406650" y="4616450"/>
          <p14:tracePt t="52631" x="2387600" y="4629150"/>
          <p14:tracePt t="52643" x="2374900" y="4629150"/>
          <p14:tracePt t="52665" x="2343150" y="4629150"/>
          <p14:tracePt t="52676" x="2330450" y="4629150"/>
          <p14:tracePt t="52688" x="2317750" y="4629150"/>
          <p14:tracePt t="52699" x="2273300" y="4629150"/>
          <p14:tracePt t="52710" x="2228850" y="4629150"/>
          <p14:tracePt t="52721" x="2184400" y="4629150"/>
          <p14:tracePt t="52733" x="2120900" y="4629150"/>
          <p14:tracePt t="52745" x="2044700" y="4629150"/>
          <p14:tracePt t="52760" x="2000250" y="4629150"/>
          <p14:tracePt t="52766" x="1943100" y="4629150"/>
          <p14:tracePt t="52778" x="1854200" y="4648200"/>
          <p14:tracePt t="52789" x="1790700" y="4648200"/>
          <p14:tracePt t="52800" x="1689100" y="4648200"/>
          <p14:tracePt t="52811" x="1612900" y="4648200"/>
          <p14:tracePt t="52824" x="1555750" y="4648200"/>
          <p14:tracePt t="52834" x="1466850" y="4648200"/>
          <p14:tracePt t="52845" x="1371600" y="4648200"/>
          <p14:tracePt t="52856" x="1314450" y="4648200"/>
          <p14:tracePt t="52867" x="1270000" y="4648200"/>
          <p14:tracePt t="52879" x="1238250" y="4660900"/>
          <p14:tracePt t="52891" x="1212850" y="4660900"/>
          <p14:tracePt t="52901" x="1181100" y="4673600"/>
          <p14:tracePt t="52912" x="1168400" y="4692650"/>
          <p14:tracePt t="52924" x="1136650" y="4692650"/>
          <p14:tracePt t="52935" x="1117600" y="4705350"/>
          <p14:tracePt t="52946" x="1117600" y="4724400"/>
          <p14:tracePt t="52958" x="1104900" y="4749800"/>
          <p14:tracePt t="52969" x="1104900" y="4781550"/>
          <p14:tracePt t="52980" x="1092200" y="4813300"/>
          <p14:tracePt t="52991" x="1092200" y="4838700"/>
          <p14:tracePt t="53002" x="1073150" y="4883150"/>
          <p14:tracePt t="53014" x="1073150" y="4927600"/>
          <p14:tracePt t="53025" x="1073150" y="4991100"/>
          <p14:tracePt t="53036" x="1073150" y="5080000"/>
          <p14:tracePt t="53047" x="1073150" y="5156200"/>
          <p14:tracePt t="53059" x="1092200" y="5245100"/>
          <p14:tracePt t="53070" x="1092200" y="5334000"/>
          <p14:tracePt t="53081" x="1104900" y="5391150"/>
          <p14:tracePt t="53093" x="1104900" y="5454650"/>
          <p14:tracePt t="53104" x="1117600" y="5499100"/>
          <p14:tracePt t="53115" x="1136650" y="5530850"/>
          <p14:tracePt t="53126" x="1149350" y="5575300"/>
          <p14:tracePt t="53138" x="1168400" y="5588000"/>
          <p14:tracePt t="53149" x="1193800" y="5600700"/>
          <p14:tracePt t="53160" x="1225550" y="5619750"/>
          <p14:tracePt t="53171" x="1282700" y="5645150"/>
          <p14:tracePt t="53183" x="1358900" y="5664200"/>
          <p14:tracePt t="53194" x="1524000" y="5721350"/>
          <p14:tracePt t="53206" x="1657350" y="5765800"/>
          <p14:tracePt t="53216" x="1809750" y="5829300"/>
          <p14:tracePt t="53231" x="1930400" y="5854700"/>
          <p14:tracePt t="53241" x="1987550" y="5873750"/>
          <p14:tracePt t="53250" x="2063750" y="5899150"/>
          <p14:tracePt t="53262" x="2133600" y="5918200"/>
          <p14:tracePt t="53273" x="2184400" y="5930900"/>
          <p14:tracePt t="53284" x="2228850" y="5930900"/>
          <p14:tracePt t="53296" x="2273300" y="5943600"/>
          <p14:tracePt t="53306" x="2298700" y="5943600"/>
          <p14:tracePt t="53317" x="2330450" y="5943600"/>
          <p14:tracePt t="53329" x="2374900" y="5943600"/>
          <p14:tracePt t="53341" x="2419350" y="5943600"/>
          <p14:tracePt t="53351" x="2463800" y="5943600"/>
          <p14:tracePt t="53362" x="2508250" y="5943600"/>
          <p14:tracePt t="53374" x="2540000" y="5943600"/>
          <p14:tracePt t="53385" x="2571750" y="5930900"/>
          <p14:tracePt t="53396" x="2616200" y="5918200"/>
          <p14:tracePt t="53408" x="2641600" y="5899150"/>
          <p14:tracePt t="53419" x="2673350" y="5886450"/>
          <p14:tracePt t="53430" x="2705100" y="5873750"/>
          <p14:tracePt t="53441" x="2736850" y="5854700"/>
          <p14:tracePt t="53453" x="2749550" y="5854700"/>
          <p14:tracePt t="53465" x="2762250" y="5842000"/>
          <p14:tracePt t="53475" x="2781300" y="5842000"/>
          <p14:tracePt t="53486" x="2794000" y="5829300"/>
          <p14:tracePt t="53498" x="2825750" y="5810250"/>
          <p14:tracePt t="53509" x="2838450" y="5810250"/>
          <p14:tracePt t="53520" x="2851150" y="5797550"/>
          <p14:tracePt t="53531" x="2870200" y="5784850"/>
          <p14:tracePt t="53544" x="2882900" y="5765800"/>
          <p14:tracePt t="53565" x="2895600" y="5753100"/>
          <p14:tracePt t="53588" x="2914650" y="5740400"/>
          <p14:tracePt t="53610" x="2914650" y="5721350"/>
          <p14:tracePt t="53632" x="2927350" y="5708650"/>
          <p14:tracePt t="53644" x="2927350" y="5689600"/>
          <p14:tracePt t="53656" x="2946400" y="5664200"/>
          <p14:tracePt t="53666" x="2946400" y="5645150"/>
          <p14:tracePt t="53678" x="2946400" y="5632450"/>
          <p14:tracePt t="53689" x="2959100" y="5600700"/>
          <p14:tracePt t="53700" x="2959100" y="5575300"/>
          <p14:tracePt t="53711" x="2959100" y="5543550"/>
          <p14:tracePt t="53723" x="2971800" y="5511800"/>
          <p14:tracePt t="53734" x="2990850" y="5499100"/>
          <p14:tracePt t="53746" x="2990850" y="5467350"/>
          <p14:tracePt t="53756" x="3003550" y="5435600"/>
          <p14:tracePt t="53767" x="3003550" y="5422900"/>
          <p14:tracePt t="53779" x="3016250" y="5391150"/>
          <p14:tracePt t="53792" x="3016250" y="5378450"/>
          <p14:tracePt t="53801" x="3035300" y="5365750"/>
          <p14:tracePt t="53813" x="3035300" y="5346700"/>
          <p14:tracePt t="53824" x="3035300" y="5334000"/>
          <p14:tracePt t="53835" x="3048000" y="5321300"/>
          <p14:tracePt t="53846" x="3048000" y="5302250"/>
          <p14:tracePt t="53858" x="3048000" y="5289550"/>
          <p14:tracePt t="53869" x="3048000" y="5276850"/>
          <p14:tracePt t="53880" x="3048000" y="5257800"/>
          <p14:tracePt t="53903" x="3048000" y="5245100"/>
          <p14:tracePt t="53925" x="3048000" y="5232400"/>
          <p14:tracePt t="53959" x="3048000" y="5213350"/>
          <p14:tracePt t="53981" x="3048000" y="5200650"/>
          <p14:tracePt t="53993" x="3035300" y="5200650"/>
          <p14:tracePt t="54004" x="3035300" y="5181600"/>
          <p14:tracePt t="54015" x="3016250" y="5181600"/>
          <p14:tracePt t="54038" x="3016250" y="5168900"/>
          <p14:tracePt t="54041" x="3003550" y="5168900"/>
          <p14:tracePt t="54050" x="3003550" y="5156200"/>
          <p14:tracePt t="54060" x="2990850" y="5137150"/>
          <p14:tracePt t="54072" x="2959100" y="5124450"/>
          <p14:tracePt t="54083" x="2946400" y="5124450"/>
          <p14:tracePt t="54094" x="2927350" y="5111750"/>
          <p14:tracePt t="54106" x="2895600" y="5092700"/>
          <p14:tracePt t="54116" x="2870200" y="5080000"/>
          <p14:tracePt t="54127" x="2838450" y="5067300"/>
          <p14:tracePt t="54139" x="2806700" y="5048250"/>
          <p14:tracePt t="54150" x="2794000" y="5048250"/>
          <p14:tracePt t="54161" x="2781300" y="5048250"/>
          <p14:tracePt t="54173" x="2762250" y="5035550"/>
          <p14:tracePt t="54184" x="2749550" y="5035550"/>
          <p14:tracePt t="54197" x="2736850" y="5035550"/>
          <p14:tracePt t="54206" x="2705100" y="5022850"/>
          <p14:tracePt t="54217" x="2692400" y="5022850"/>
          <p14:tracePt t="54229" x="2660650" y="5022850"/>
          <p14:tracePt t="54241" x="2628900" y="5022850"/>
          <p14:tracePt t="54251" x="2616200" y="5022850"/>
          <p14:tracePt t="54274" x="2597150" y="5003800"/>
          <p14:tracePt t="54278" x="2584450" y="5003800"/>
          <p14:tracePt t="54285" x="2552700" y="5003800"/>
          <p14:tracePt t="54296" x="2540000" y="4991100"/>
          <p14:tracePt t="54308" x="2508250" y="4991100"/>
          <p14:tracePt t="54319" x="2482850" y="4978400"/>
          <p14:tracePt t="54330" x="2463800" y="4978400"/>
          <p14:tracePt t="54341" x="2438400" y="4978400"/>
          <p14:tracePt t="54353" x="2419350" y="4978400"/>
          <p14:tracePt t="54364" x="2406650" y="4978400"/>
          <p14:tracePt t="54375" x="2387600" y="4978400"/>
          <p14:tracePt t="54386" x="2362200" y="4978400"/>
          <p14:tracePt t="54397" x="2317750" y="4959350"/>
          <p14:tracePt t="54409" x="2298700" y="4959350"/>
          <p14:tracePt t="54420" x="2273300" y="4959350"/>
          <p14:tracePt t="54431" x="2241550" y="4959350"/>
          <p14:tracePt t="54443" x="2228850" y="4959350"/>
          <p14:tracePt t="54454" x="2209800" y="4959350"/>
          <p14:tracePt t="54465" x="2197100" y="4959350"/>
          <p14:tracePt t="54477" x="2184400" y="4946650"/>
          <p14:tracePt t="54488" x="2152650" y="4946650"/>
          <p14:tracePt t="54499" x="2133600" y="4946650"/>
          <p14:tracePt t="54510" x="2108200" y="4946650"/>
          <p14:tracePt t="54533" x="2063750" y="4927600"/>
          <p14:tracePt t="54536" x="2019300" y="4927600"/>
          <p14:tracePt t="54544" x="1987550" y="4927600"/>
          <p14:tracePt t="54558" x="1955800" y="4927600"/>
          <p14:tracePt t="54567" x="1943100" y="4914900"/>
          <p14:tracePt t="54578" x="1911350" y="4914900"/>
          <p14:tracePt t="54589" x="1898650" y="4914900"/>
          <p14:tracePt t="54600" x="1866900" y="4914900"/>
          <p14:tracePt t="54611" x="1835150" y="4914900"/>
          <p14:tracePt t="54623" x="1809750" y="4902200"/>
          <p14:tracePt t="54634" x="1778000" y="4902200"/>
          <p14:tracePt t="54646" x="1733550" y="4902200"/>
          <p14:tracePt t="54657" x="1701800" y="4902200"/>
          <p14:tracePt t="54668" x="1689100" y="4902200"/>
          <p14:tracePt t="54679" x="1676400" y="4902200"/>
          <p14:tracePt t="54691" x="1657350" y="4902200"/>
          <p14:tracePt t="54701" x="1644650" y="4902200"/>
          <p14:tracePt t="54713" x="1625600" y="4902200"/>
          <p14:tracePt t="54724" x="1612900" y="4902200"/>
          <p14:tracePt t="54746" x="1600200" y="4902200"/>
          <p14:tracePt t="54758" x="1581150" y="4902200"/>
          <p14:tracePt t="54769" x="1568450" y="4914900"/>
          <p14:tracePt t="54791" x="1555750" y="4914900"/>
          <p14:tracePt t="54802" x="1536700" y="4927600"/>
          <p14:tracePt t="54814" x="1524000" y="4927600"/>
          <p14:tracePt t="54826" x="1524000" y="4946650"/>
          <p14:tracePt t="54841" x="1511300" y="4959350"/>
          <p14:tracePt t="54849" x="1511300" y="4978400"/>
          <p14:tracePt t="54859" x="1492250" y="4991100"/>
          <p14:tracePt t="54881" x="1492250" y="5003800"/>
          <p14:tracePt t="54893" x="1492250" y="5022850"/>
          <p14:tracePt t="54915" x="1492250" y="5035550"/>
          <p14:tracePt t="54926" x="1479550" y="5035550"/>
          <p14:tracePt t="54939" x="1479550" y="5048250"/>
          <p14:tracePt t="54960" x="1479550" y="5067300"/>
          <p14:tracePt t="54982" x="1479550" y="5080000"/>
          <p14:tracePt t="55016" x="1479550" y="5092700"/>
          <p14:tracePt t="55039" x="1479550" y="5111750"/>
          <p14:tracePt t="55063" x="1479550" y="5124450"/>
          <p14:tracePt t="55073" x="1492250" y="5124450"/>
          <p14:tracePt t="55084" x="1492250" y="5137150"/>
          <p14:tracePt t="55107" x="1511300" y="5156200"/>
          <p14:tracePt t="55129" x="1524000" y="5168900"/>
          <p14:tracePt t="55141" x="1555750" y="5181600"/>
          <p14:tracePt t="55151" x="1581150" y="5200650"/>
          <p14:tracePt t="55162" x="1600200" y="5213350"/>
          <p14:tracePt t="55174" x="1644650" y="5245100"/>
          <p14:tracePt t="55185" x="1701800" y="5276850"/>
          <p14:tracePt t="55196" x="1733550" y="5289550"/>
          <p14:tracePt t="55208" x="1790700" y="5321300"/>
          <p14:tracePt t="55219" x="1835150" y="5334000"/>
          <p14:tracePt t="55230" x="1879600" y="5365750"/>
          <p14:tracePt t="55241" x="1911350" y="5365750"/>
          <p14:tracePt t="55252" x="1930400" y="5378450"/>
          <p14:tracePt t="55264" x="1943100" y="5378450"/>
          <p14:tracePt t="55275" x="1955800" y="5378450"/>
          <p14:tracePt t="55287" x="1974850" y="5378450"/>
          <p14:tracePt t="55298" x="2000250" y="5378450"/>
          <p14:tracePt t="55309" x="2019300" y="5391150"/>
          <p14:tracePt t="55320" x="2044700" y="5391150"/>
          <p14:tracePt t="55331" x="2076450" y="5391150"/>
          <p14:tracePt t="55343" x="2108200" y="5391150"/>
          <p14:tracePt t="55354" x="2120900" y="5391150"/>
          <p14:tracePt t="55365" x="2165350" y="5391150"/>
          <p14:tracePt t="55376" x="2197100" y="5391150"/>
          <p14:tracePt t="55388" x="2228850" y="5391150"/>
          <p14:tracePt t="55399" x="2254250" y="5391150"/>
          <p14:tracePt t="55410" x="2286000" y="5391150"/>
          <p14:tracePt t="55422" x="2298700" y="5391150"/>
          <p14:tracePt t="55432" x="2330450" y="5391150"/>
          <p14:tracePt t="55444" x="2343150" y="5391150"/>
          <p14:tracePt t="55455" x="2374900" y="5391150"/>
          <p14:tracePt t="55466" x="2406650" y="5391150"/>
          <p14:tracePt t="55477" x="2451100" y="5378450"/>
          <p14:tracePt t="55489" x="2482850" y="5378450"/>
          <p14:tracePt t="55500" x="2527300" y="5378450"/>
          <p14:tracePt t="55511" x="2552700" y="5378450"/>
          <p14:tracePt t="55522" x="2571750" y="5378450"/>
          <p14:tracePt t="55534" x="2597150" y="5378450"/>
          <p14:tracePt t="55545" x="2628900" y="5378450"/>
          <p14:tracePt t="55556" x="2641600" y="5378450"/>
          <p14:tracePt t="55567" x="2673350" y="5378450"/>
          <p14:tracePt t="55579" x="2692400" y="5378450"/>
          <p14:tracePt t="55591" x="2705100" y="5378450"/>
          <p14:tracePt t="55612" x="2717800" y="5378450"/>
          <p14:tracePt t="55624" x="2717800" y="5365750"/>
          <p14:tracePt t="55635" x="2736850" y="5365750"/>
          <p14:tracePt t="55646" x="2749550" y="5365750"/>
          <p14:tracePt t="55669" x="2762250" y="5365750"/>
          <p14:tracePt t="55680" x="2762250" y="5346700"/>
          <p14:tracePt t="55691" x="2781300" y="5346700"/>
          <p14:tracePt t="55702" x="2794000" y="5346700"/>
          <p14:tracePt t="55714" x="2794000" y="5334000"/>
          <p14:tracePt t="55725" x="2806700" y="5334000"/>
          <p14:tracePt t="55737" x="2825750" y="5321300"/>
          <p14:tracePt t="55759" x="2838450" y="5302250"/>
          <p14:tracePt t="55770" x="2851150" y="5302250"/>
          <p14:tracePt t="55781" x="2851150" y="5289550"/>
          <p14:tracePt t="55793" x="2870200" y="5289550"/>
          <p14:tracePt t="55826" x="2882900" y="5276850"/>
          <p14:tracePt t="55860" x="2882900" y="5257800"/>
          <p14:tracePt t="55894" x="2895600" y="5245100"/>
          <p14:tracePt t="55916" x="2895600" y="5232400"/>
          <p14:tracePt t="55939" x="2895600" y="5213350"/>
          <p14:tracePt t="55972" x="2895600" y="5200650"/>
          <p14:tracePt t="56029" x="2895600" y="5181600"/>
          <p14:tracePt t="56107" x="2895600" y="5168900"/>
          <p14:tracePt t="56209" x="2895600" y="5156200"/>
          <p14:tracePt t="56254" x="2882900" y="5137150"/>
          <p14:tracePt t="56310" x="2870200" y="5124450"/>
          <p14:tracePt t="56322" x="2851150" y="5124450"/>
          <p14:tracePt t="56333" x="2851150" y="5111750"/>
          <p14:tracePt t="56344" x="2838450" y="5111750"/>
          <p14:tracePt t="56366" x="2825750" y="5092700"/>
          <p14:tracePt t="56389" x="2806700" y="5080000"/>
          <p14:tracePt t="56400" x="2794000" y="5080000"/>
          <p14:tracePt t="56411" x="2794000" y="5067300"/>
          <p14:tracePt t="56423" x="2781300" y="5067300"/>
          <p14:tracePt t="56434" x="2762250" y="5048250"/>
          <p14:tracePt t="56456" x="2749550" y="5048250"/>
          <p14:tracePt t="60484" x="2705100" y="5035550"/>
          <p14:tracePt t="60495" x="2673350" y="5035550"/>
          <p14:tracePt t="60507" x="2660650" y="5035550"/>
          <p14:tracePt t="60522" x="2628900" y="5022850"/>
          <p14:tracePt t="60529" x="2616200" y="5022850"/>
          <p14:tracePt t="60540" x="2597150" y="5003800"/>
          <p14:tracePt t="60551" x="2571750" y="5003800"/>
          <p14:tracePt t="60564" x="2540000" y="5003800"/>
          <p14:tracePt t="60574" x="2527300" y="5003800"/>
          <p14:tracePt t="60596" x="2508250" y="5003800"/>
          <p14:tracePt t="60620" x="2495550" y="5003800"/>
          <p14:tracePt t="60642" x="2482850" y="5003800"/>
          <p14:tracePt t="60654" x="2463800" y="5003800"/>
          <p14:tracePt t="60664" x="2451100" y="5003800"/>
          <p14:tracePt t="60675" x="2438400" y="5022850"/>
          <p14:tracePt t="60687" x="2419350" y="5022850"/>
          <p14:tracePt t="60698" x="2406650" y="5022850"/>
          <p14:tracePt t="60731" x="2387600" y="5022850"/>
          <p14:tracePt t="60776" x="2374900" y="5003800"/>
          <p14:tracePt t="60788" x="2362200" y="5003800"/>
          <p14:tracePt t="60799" x="2343150" y="5003800"/>
          <p14:tracePt t="60810" x="2330450" y="4991100"/>
          <p14:tracePt t="60822" x="2286000" y="4978400"/>
          <p14:tracePt t="60833" x="2241550" y="4959350"/>
          <p14:tracePt t="60844" x="2197100" y="4946650"/>
          <p14:tracePt t="60856" x="2120900" y="4927600"/>
          <p14:tracePt t="60866" x="2032000" y="4902200"/>
          <p14:tracePt t="60878" x="1974850" y="4883150"/>
          <p14:tracePt t="60889" x="1898650" y="4870450"/>
          <p14:tracePt t="60900" x="1835150" y="4857750"/>
          <p14:tracePt t="60911" x="1809750" y="4838700"/>
          <p14:tracePt t="60923" x="1765300" y="4838700"/>
          <p14:tracePt t="60934" x="1733550" y="4826000"/>
          <p14:tracePt t="60945" x="1701800" y="4826000"/>
          <p14:tracePt t="60956" x="1676400" y="4826000"/>
          <p14:tracePt t="60968" x="1657350" y="4826000"/>
          <p14:tracePt t="60979" x="1644650" y="4826000"/>
          <p14:tracePt t="60990" x="1612900" y="4826000"/>
          <p14:tracePt t="61002" x="1581150" y="4826000"/>
          <p14:tracePt t="61013" x="1568450" y="4826000"/>
          <p14:tracePt t="61024" x="1536700" y="4826000"/>
          <p14:tracePt t="61039" x="1511300" y="4826000"/>
          <p14:tracePt t="61048" x="1479550" y="4826000"/>
          <p14:tracePt t="61058" x="1447800" y="4838700"/>
          <p14:tracePt t="61069" x="1435100" y="4838700"/>
          <p14:tracePt t="61080" x="1422400" y="4838700"/>
          <p14:tracePt t="61091" x="1403350" y="4838700"/>
          <p14:tracePt t="61104" x="1390650" y="4857750"/>
          <p14:tracePt t="61114" x="1371600" y="4857750"/>
          <p14:tracePt t="61125" x="1358900" y="4870450"/>
          <p14:tracePt t="61137" x="1358900" y="4883150"/>
          <p14:tracePt t="61148" x="1346200" y="4902200"/>
          <p14:tracePt t="61160" x="1327150" y="4914900"/>
          <p14:tracePt t="61171" x="1327150" y="4927600"/>
          <p14:tracePt t="61181" x="1327150" y="4946650"/>
          <p14:tracePt t="61193" x="1314450" y="4978400"/>
          <p14:tracePt t="61215" x="1301750" y="5003800"/>
          <p14:tracePt t="61226" x="1301750" y="5022850"/>
          <p14:tracePt t="61238" x="1301750" y="5035550"/>
          <p14:tracePt t="61249" x="1282700" y="5048250"/>
          <p14:tracePt t="61260" x="1282700" y="5067300"/>
          <p14:tracePt t="61272" x="1282700" y="5080000"/>
          <p14:tracePt t="61283" x="1282700" y="5092700"/>
          <p14:tracePt t="61294" x="1282700" y="5111750"/>
          <p14:tracePt t="61306" x="1282700" y="5124450"/>
          <p14:tracePt t="61316" x="1301750" y="5137150"/>
          <p14:tracePt t="61328" x="1301750" y="5156200"/>
          <p14:tracePt t="61350" x="1314450" y="5168900"/>
          <p14:tracePt t="61362" x="1314450" y="5181600"/>
          <p14:tracePt t="61373" x="1346200" y="5200650"/>
          <p14:tracePt t="61384" x="1358900" y="5213350"/>
          <p14:tracePt t="61395" x="1371600" y="5232400"/>
          <p14:tracePt t="61406" x="1422400" y="5257800"/>
          <p14:tracePt t="61418" x="1447800" y="5276850"/>
          <p14:tracePt t="61429" x="1466850" y="5276850"/>
          <p14:tracePt t="61440" x="1492250" y="5289550"/>
          <p14:tracePt t="61452" x="1524000" y="5302250"/>
          <p14:tracePt t="61463" x="1555750" y="5302250"/>
          <p14:tracePt t="61474" x="1600200" y="5321300"/>
          <p14:tracePt t="61486" x="1644650" y="5321300"/>
          <p14:tracePt t="61497" x="1676400" y="5334000"/>
          <p14:tracePt t="61508" x="1701800" y="5334000"/>
          <p14:tracePt t="61523" x="1765300" y="5346700"/>
          <p14:tracePt t="61531" x="1790700" y="5346700"/>
          <p14:tracePt t="61542" x="1854200" y="5346700"/>
          <p14:tracePt t="61554" x="1943100" y="5365750"/>
          <p14:tracePt t="61564" x="2000250" y="5365750"/>
          <p14:tracePt t="61575" x="2063750" y="5378450"/>
          <p14:tracePt t="61587" x="2120900" y="5378450"/>
          <p14:tracePt t="61598" x="2165350" y="5378450"/>
          <p14:tracePt t="61609" x="2228850" y="5378450"/>
          <p14:tracePt t="61621" x="2273300" y="5378450"/>
          <p14:tracePt t="61631" x="2298700" y="5378450"/>
          <p14:tracePt t="61643" x="2343150" y="5378450"/>
          <p14:tracePt t="61654" x="2374900" y="5378450"/>
          <p14:tracePt t="61665" x="2406650" y="5378450"/>
          <p14:tracePt t="61676" x="2451100" y="5365750"/>
          <p14:tracePt t="61688" x="2482850" y="5365750"/>
          <p14:tracePt t="61699" x="2527300" y="5365750"/>
          <p14:tracePt t="61710" x="2552700" y="5365750"/>
          <p14:tracePt t="61722" x="2571750" y="5346700"/>
          <p14:tracePt t="61733" x="2597150" y="5346700"/>
          <p14:tracePt t="61744" x="2628900" y="5334000"/>
          <p14:tracePt t="61756" x="2660650" y="5334000"/>
          <p14:tracePt t="61766" x="2692400" y="5334000"/>
          <p14:tracePt t="61778" x="2717800" y="5321300"/>
          <p14:tracePt t="61791" x="2749550" y="5321300"/>
          <p14:tracePt t="61800" x="2781300" y="5302250"/>
          <p14:tracePt t="61811" x="2794000" y="5302250"/>
          <p14:tracePt t="61823" x="2806700" y="5302250"/>
          <p14:tracePt t="61834" x="2825750" y="5289550"/>
          <p14:tracePt t="61845" x="2851150" y="5289550"/>
          <p14:tracePt t="61856" x="2851150" y="5276850"/>
          <p14:tracePt t="61868" x="2882900" y="5276850"/>
          <p14:tracePt t="61879" x="2895600" y="5257800"/>
          <p14:tracePt t="61890" x="2914650" y="5257800"/>
          <p14:tracePt t="61902" x="2914650" y="5245100"/>
          <p14:tracePt t="61913" x="2927350" y="5245100"/>
          <p14:tracePt t="61924" x="2946400" y="5232400"/>
          <p14:tracePt t="61935" x="2946400" y="5213350"/>
          <p14:tracePt t="61947" x="2959100" y="5213350"/>
          <p14:tracePt t="61958" x="2971800" y="5200650"/>
          <p14:tracePt t="61970" x="2971800" y="5181600"/>
          <p14:tracePt t="61991" x="2990850" y="5168900"/>
          <p14:tracePt t="62004" x="2990850" y="5156200"/>
          <p14:tracePt t="62014" x="2990850" y="5137150"/>
          <p14:tracePt t="62036" x="2990850" y="5124450"/>
          <p14:tracePt t="62059" x="2990850" y="5111750"/>
          <p14:tracePt t="62070" x="2990850" y="5092700"/>
          <p14:tracePt t="62081" x="2990850" y="5080000"/>
          <p14:tracePt t="62104" x="2990850" y="5067300"/>
          <p14:tracePt t="62115" x="2990850" y="5048250"/>
          <p14:tracePt t="62126" x="2990850" y="5035550"/>
          <p14:tracePt t="62139" x="2971800" y="5022850"/>
          <p14:tracePt t="62160" x="2971800" y="5003800"/>
          <p14:tracePt t="62172" x="2959100" y="4991100"/>
          <p14:tracePt t="62183" x="2946400" y="4991100"/>
          <p14:tracePt t="62194" x="2946400" y="4978400"/>
          <p14:tracePt t="62206" x="2927350" y="4978400"/>
          <p14:tracePt t="62228" x="2914650" y="4978400"/>
          <p14:tracePt t="62239" x="2895600" y="4978400"/>
          <p14:tracePt t="62250" x="2882900" y="4959350"/>
          <p14:tracePt t="62261" x="2870200" y="4959350"/>
          <p14:tracePt t="62273" x="2838450" y="4959350"/>
          <p14:tracePt t="62284" x="2806700" y="4959350"/>
          <p14:tracePt t="62295" x="2762250" y="4946650"/>
          <p14:tracePt t="62307" x="2736850" y="4946650"/>
          <p14:tracePt t="62318" x="2705100" y="4946650"/>
          <p14:tracePt t="62329" x="2673350" y="4946650"/>
          <p14:tracePt t="62340" x="2628900" y="4946650"/>
          <p14:tracePt t="62352" x="2616200" y="4946650"/>
          <p14:tracePt t="62363" x="2571750" y="4946650"/>
          <p14:tracePt t="62374" x="2540000" y="4946650"/>
          <p14:tracePt t="62385" x="2508250" y="4946650"/>
          <p14:tracePt t="62396" x="2482850" y="4946650"/>
          <p14:tracePt t="62409" x="2451100" y="4946650"/>
          <p14:tracePt t="62420" x="2406650" y="4946650"/>
          <p14:tracePt t="62430" x="2374900" y="4946650"/>
          <p14:tracePt t="62453" x="2343150" y="4946650"/>
          <p14:tracePt t="62456" x="2317750" y="4946650"/>
          <p14:tracePt t="62466" x="2273300" y="4946650"/>
          <p14:tracePt t="62476" x="2241550" y="4946650"/>
          <p14:tracePt t="62487" x="2209800" y="4946650"/>
          <p14:tracePt t="62498" x="2184400" y="4946650"/>
          <p14:tracePt t="62509" x="2152650" y="4946650"/>
          <p14:tracePt t="62520" x="2120900" y="4946650"/>
          <p14:tracePt t="62531" x="2076450" y="4946650"/>
          <p14:tracePt t="62543" x="2063750" y="4946650"/>
          <p14:tracePt t="62556" x="2032000" y="4946650"/>
          <p14:tracePt t="62565" x="2000250" y="4946650"/>
          <p14:tracePt t="62577" x="1974850" y="4946650"/>
          <p14:tracePt t="62588" x="1943100" y="4946650"/>
          <p14:tracePt t="62599" x="1911350" y="4946650"/>
          <p14:tracePt t="62610" x="1898650" y="4946650"/>
          <p14:tracePt t="62622" x="1879600" y="4946650"/>
          <p14:tracePt t="62633" x="1866900" y="4946650"/>
          <p14:tracePt t="62644" x="1854200" y="4946650"/>
          <p14:tracePt t="62656" x="1835150" y="4946650"/>
          <p14:tracePt t="62666" x="1822450" y="4959350"/>
          <p14:tracePt t="62678" x="1809750" y="4959350"/>
          <p14:tracePt t="62689" x="1790700" y="4959350"/>
          <p14:tracePt t="62723" x="1778000" y="4959350"/>
          <p14:tracePt t="62756" x="1778000" y="4978400"/>
          <p14:tracePt t="62768" x="1765300" y="4978400"/>
          <p14:tracePt t="62858" x="1765300" y="4991100"/>
          <p14:tracePt t="62880" x="1746250" y="4991100"/>
          <p14:tracePt t="62970" x="1733550" y="4991100"/>
          <p14:tracePt t="62993" x="1733550" y="5003800"/>
          <p14:tracePt t="63026" x="1720850" y="5003800"/>
          <p14:tracePt t="63038" x="1720850" y="5022850"/>
          <p14:tracePt t="63060" x="1701800" y="5022850"/>
          <p14:tracePt t="63071" x="1701800" y="5035550"/>
          <p14:tracePt t="63084" x="1689100" y="5048250"/>
          <p14:tracePt t="63094" x="1689100" y="5067300"/>
          <p14:tracePt t="63107" x="1676400" y="5080000"/>
          <p14:tracePt t="63128" x="1676400" y="5092700"/>
          <p14:tracePt t="63229" x="1676400" y="5111750"/>
          <p14:tracePt t="63240" x="1689100" y="5111750"/>
          <p14:tracePt t="63252" x="1689100" y="5124450"/>
          <p14:tracePt t="63263" x="1701800" y="5137150"/>
          <p14:tracePt t="63285" x="1720850" y="5156200"/>
          <p14:tracePt t="63297" x="1733550" y="5156200"/>
          <p14:tracePt t="63309" x="1746250" y="5156200"/>
          <p14:tracePt t="63320" x="1746250" y="5168900"/>
          <p14:tracePt t="63330" x="1765300" y="5168900"/>
          <p14:tracePt t="63342" x="1778000" y="5168900"/>
          <p14:tracePt t="63353" x="1790700" y="5168900"/>
          <p14:tracePt t="63364" x="1809750" y="5181600"/>
          <p14:tracePt t="63376" x="1835150" y="5181600"/>
          <p14:tracePt t="63386" x="1854200" y="5200650"/>
          <p14:tracePt t="63398" x="1879600" y="5200650"/>
          <p14:tracePt t="63409" x="1911350" y="5213350"/>
          <p14:tracePt t="63420" x="1943100" y="5213350"/>
          <p14:tracePt t="63431" x="1974850" y="5213350"/>
          <p14:tracePt t="63444" x="2019300" y="5213350"/>
          <p14:tracePt t="63454" x="2044700" y="5213350"/>
          <p14:tracePt t="63465" x="2076450" y="5213350"/>
          <p14:tracePt t="63476" x="2120900" y="5213350"/>
          <p14:tracePt t="63488" x="2152650" y="5213350"/>
          <p14:tracePt t="63499" x="2197100" y="5213350"/>
          <p14:tracePt t="63510" x="2254250" y="5213350"/>
          <p14:tracePt t="63521" x="2286000" y="5213350"/>
          <p14:tracePt t="63533" x="2330450" y="5213350"/>
          <p14:tracePt t="63544" x="2362200" y="5200650"/>
          <p14:tracePt t="63555" x="2387600" y="5200650"/>
          <p14:tracePt t="63566" x="2419350" y="5181600"/>
          <p14:tracePt t="63578" x="2463800" y="5181600"/>
          <p14:tracePt t="63589" x="2495550" y="5168900"/>
          <p14:tracePt t="63600" x="2508250" y="5168900"/>
          <p14:tracePt t="63611" x="2540000" y="5156200"/>
          <p14:tracePt t="63623" x="2571750" y="5156200"/>
          <p14:tracePt t="63637" x="2584450" y="5156200"/>
          <p14:tracePt t="63645" x="2597150" y="5156200"/>
          <p14:tracePt t="63657" x="2616200" y="5156200"/>
          <p14:tracePt t="63668" x="2628900" y="5156200"/>
          <p14:tracePt t="63690" x="2641600" y="5137150"/>
          <p14:tracePt t="65794" x="2641600" y="5168900"/>
          <p14:tracePt t="65805" x="2628900" y="5200650"/>
          <p14:tracePt t="65817" x="2616200" y="5245100"/>
          <p14:tracePt t="65828" x="2616200" y="5276850"/>
          <p14:tracePt t="65839" x="2597150" y="5302250"/>
          <p14:tracePt t="65850" x="2597150" y="5334000"/>
          <p14:tracePt t="65863" x="2584450" y="5365750"/>
          <p14:tracePt t="65873" x="2584450" y="5391150"/>
          <p14:tracePt t="65884" x="2571750" y="5435600"/>
          <p14:tracePt t="65897" x="2552700" y="5467350"/>
          <p14:tracePt t="65907" x="2552700" y="5486400"/>
          <p14:tracePt t="65918" x="2540000" y="5511800"/>
          <p14:tracePt t="65930" x="2540000" y="5543550"/>
          <p14:tracePt t="65940" x="2527300" y="5575300"/>
          <p14:tracePt t="65953" x="2495550" y="5632450"/>
          <p14:tracePt t="65964" x="2451100" y="5689600"/>
          <p14:tracePt t="65974" x="2438400" y="5740400"/>
          <p14:tracePt t="65986" x="2406650" y="5797550"/>
          <p14:tracePt t="65997" x="2387600" y="5854700"/>
          <p14:tracePt t="66008" x="2374900" y="5899150"/>
          <p14:tracePt t="66021" x="2362200" y="5943600"/>
          <p14:tracePt t="66031" x="2343150" y="5994400"/>
          <p14:tracePt t="66042" x="2330450" y="6019800"/>
          <p14:tracePt t="66053" x="2317750" y="6064250"/>
          <p14:tracePt t="66064" x="2298700" y="6096000"/>
          <p14:tracePt t="66075" x="2286000" y="6127750"/>
          <p14:tracePt t="66087" x="2273300" y="6140450"/>
          <p14:tracePt t="66098" x="2273300" y="6153150"/>
          <p14:tracePt t="66109" x="2254250" y="6172200"/>
          <p14:tracePt t="66120" x="2254250" y="6184900"/>
          <p14:tracePt t="66131" x="2254250" y="6216650"/>
          <p14:tracePt t="66143" x="2241550" y="6229350"/>
          <p14:tracePt t="66154" x="2241550" y="6248400"/>
          <p14:tracePt t="66165" x="2241550" y="6261100"/>
          <p14:tracePt t="66176" x="2241550" y="6273800"/>
          <p14:tracePt t="66188" x="2228850" y="6292850"/>
          <p14:tracePt t="66199" x="2228850" y="6305550"/>
          <p14:tracePt t="66210" x="2228850" y="6318250"/>
          <p14:tracePt t="66222" x="2209800" y="6350000"/>
          <p14:tracePt t="66233" x="2209800" y="6381750"/>
          <p14:tracePt t="66244" x="2197100" y="6426200"/>
          <p14:tracePt t="66255" x="2184400" y="6451600"/>
          <p14:tracePt t="66266" x="2184400" y="6483350"/>
          <p14:tracePt t="66278" x="2165350" y="6527800"/>
          <p14:tracePt t="66289" x="2133600" y="6572250"/>
          <p14:tracePt t="66301" x="2120900" y="6616700"/>
          <p14:tracePt t="66312" x="2108200" y="6680200"/>
          <p14:tracePt t="66323" x="2108200" y="6737350"/>
          <p14:tracePt t="66334" x="2108200" y="6756400"/>
          <p14:tracePt t="66345" x="2089150" y="6781800"/>
          <p14:tracePt t="66356" x="2089150" y="6813550"/>
          <p14:tracePt t="66379" x="2089150" y="6826250"/>
          <p14:tracePt t="66390" x="2089150" y="684530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709BFB-C145-AEC8-2713-8E9290117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en-US" sz="4000"/>
              <a:t>Result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D709C-538F-B826-2E7B-527235004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/>
          </a:bodyPr>
          <a:lstStyle/>
          <a:p>
            <a:r>
              <a:rPr lang="en-US" sz="2000"/>
              <a:t>65% variability explained by model</a:t>
            </a:r>
          </a:p>
          <a:p>
            <a:r>
              <a:rPr lang="en-US" sz="2000"/>
              <a:t>Important predictors</a:t>
            </a:r>
          </a:p>
          <a:p>
            <a:pPr lvl="1"/>
            <a:r>
              <a:rPr lang="en-US" sz="2000"/>
              <a:t># of People</a:t>
            </a:r>
          </a:p>
          <a:p>
            <a:pPr lvl="1"/>
            <a:r>
              <a:rPr lang="en-US" sz="2000"/>
              <a:t>Private Room?</a:t>
            </a:r>
          </a:p>
          <a:p>
            <a:pPr lvl="1"/>
            <a:r>
              <a:rPr lang="en-US" sz="2000"/>
              <a:t>Shared Room?</a:t>
            </a:r>
          </a:p>
          <a:p>
            <a:pPr lvl="1"/>
            <a:r>
              <a:rPr lang="en-US" sz="2000"/>
              <a:t>Hotel?</a:t>
            </a:r>
          </a:p>
          <a:p>
            <a:pPr lvl="1"/>
            <a:r>
              <a:rPr lang="en-US" sz="2000"/>
              <a:t>Hot Tub</a:t>
            </a:r>
          </a:p>
          <a:p>
            <a:pPr lvl="1"/>
            <a:endParaRPr lang="en-US" sz="2000"/>
          </a:p>
          <a:p>
            <a:pPr lvl="1"/>
            <a:endParaRPr lang="en-US" sz="20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4E63C1-61A7-5804-A74A-6CF7E0508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423" y="1418017"/>
            <a:ext cx="4397433" cy="846505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3D35F6-5551-1AA1-6309-C710134ED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5270" y="3707894"/>
            <a:ext cx="2531874" cy="2518756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B28440C-157F-DCD0-1B98-CCE3FCA9D9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30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168"/>
    </mc:Choice>
    <mc:Fallback>
      <p:transition spd="slow" advTm="83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687" x="6064250" y="133350"/>
          <p14:tracePt t="4698" x="5899150" y="266700"/>
          <p14:tracePt t="4709" x="5645150" y="495300"/>
          <p14:tracePt t="4720" x="5467350" y="641350"/>
          <p14:tracePt t="4733" x="5276850" y="838200"/>
          <p14:tracePt t="4743" x="5092700" y="1003300"/>
          <p14:tracePt t="4754" x="4991100" y="1117600"/>
          <p14:tracePt t="4766" x="4870450" y="1257300"/>
          <p14:tracePt t="4779" x="4724400" y="1358900"/>
          <p14:tracePt t="4788" x="4616450" y="1403350"/>
          <p14:tracePt t="4800" x="4527550" y="1435100"/>
          <p14:tracePt t="5126" x="4540250" y="1435100"/>
          <p14:tracePt t="5137" x="4540250" y="1422400"/>
          <p14:tracePt t="5159" x="4540250" y="1403350"/>
          <p14:tracePt t="5170" x="4527550" y="1390650"/>
          <p14:tracePt t="5182" x="4527550" y="1371600"/>
          <p14:tracePt t="5204" x="4527550" y="1358900"/>
          <p14:tracePt t="5227" x="4514850" y="1358900"/>
          <p14:tracePt t="5250" x="4483100" y="1358900"/>
          <p14:tracePt t="5260" x="4470400" y="1358900"/>
          <p14:tracePt t="5284" x="4438650" y="1346200"/>
          <p14:tracePt t="5287" x="4394200" y="1346200"/>
          <p14:tracePt t="5305" x="4362450" y="1346200"/>
          <p14:tracePt t="5318" x="4330700" y="1346200"/>
          <p14:tracePt t="5328" x="4305300" y="1346200"/>
          <p14:tracePt t="5329" x="4273550" y="1346200"/>
          <p14:tracePt t="5339" x="4260850" y="1346200"/>
          <p14:tracePt t="5352" x="4229100" y="1346200"/>
          <p14:tracePt t="5362" x="4197350" y="1346200"/>
          <p14:tracePt t="5373" x="4165600" y="1346200"/>
          <p14:tracePt t="5385" x="4121150" y="1358900"/>
          <p14:tracePt t="5396" x="4064000" y="1358900"/>
          <p14:tracePt t="5407" x="4006850" y="1371600"/>
          <p14:tracePt t="5418" x="3962400" y="1390650"/>
          <p14:tracePt t="5430" x="3911600" y="1422400"/>
          <p14:tracePt t="5441" x="3841750" y="1447800"/>
          <p14:tracePt t="5452" x="3797300" y="1466850"/>
          <p14:tracePt t="5463" x="3733800" y="1492250"/>
          <p14:tracePt t="5474" x="3689350" y="1536700"/>
          <p14:tracePt t="5486" x="3657600" y="1555750"/>
          <p14:tracePt t="5497" x="3632200" y="1581150"/>
          <p14:tracePt t="5508" x="3600450" y="1612900"/>
          <p14:tracePt t="5519" x="3587750" y="1644650"/>
          <p14:tracePt t="5531" x="3543300" y="1676400"/>
          <p14:tracePt t="5545" x="3498850" y="1701800"/>
          <p14:tracePt t="5553" x="3467100" y="1733550"/>
          <p14:tracePt t="5564" x="3435350" y="1765300"/>
          <p14:tracePt t="5576" x="3422650" y="1809750"/>
          <p14:tracePt t="5587" x="3403600" y="1854200"/>
          <p14:tracePt t="5598" x="3390900" y="1898650"/>
          <p14:tracePt t="5609" x="3378200" y="1943100"/>
          <p14:tracePt t="5621" x="3346450" y="1974850"/>
          <p14:tracePt t="5635" x="3302000" y="2000250"/>
          <p14:tracePt t="5643" x="3257550" y="2032000"/>
          <p14:tracePt t="5654" x="3225800" y="2044700"/>
          <p14:tracePt t="5666" x="3200400" y="2063750"/>
          <p14:tracePt t="5677" x="3181350" y="2063750"/>
          <p14:tracePt t="5689" x="3168650" y="2076450"/>
          <p14:tracePt t="5702" x="3149600" y="2076450"/>
          <p14:tracePt t="5711" x="3136900" y="2089150"/>
          <p14:tracePt t="5722" x="3124200" y="2089150"/>
          <p14:tracePt t="5735" x="3092450" y="2108200"/>
          <p14:tracePt t="5744" x="3060700" y="2120900"/>
          <p14:tracePt t="5756" x="3048000" y="2120900"/>
          <p14:tracePt t="5769" x="3035300" y="2152650"/>
          <p14:tracePt t="5778" x="3003550" y="2165350"/>
          <p14:tracePt t="5790" x="2990850" y="2184400"/>
          <p14:tracePt t="5802" x="2971800" y="2197100"/>
          <p14:tracePt t="5812" x="2946400" y="2209800"/>
          <p14:tracePt t="5823" x="2946400" y="2228850"/>
          <p14:tracePt t="5835" x="2914650" y="2241550"/>
          <p14:tracePt t="5857" x="2895600" y="2254250"/>
          <p14:tracePt t="5868" x="2895600" y="2273300"/>
          <p14:tracePt t="5879" x="2895600" y="2286000"/>
          <p14:tracePt t="5891" x="2895600" y="2298700"/>
          <p14:tracePt t="5902" x="2882900" y="2298700"/>
          <p14:tracePt t="5913" x="2882900" y="2317750"/>
          <p14:tracePt t="5924" x="2882900" y="2330450"/>
          <p14:tracePt t="5947" x="2882900" y="2343150"/>
          <p14:tracePt t="6419" x="2870200" y="2343150"/>
          <p14:tracePt t="6442" x="2851150" y="2343150"/>
          <p14:tracePt t="6455" x="2838450" y="2343150"/>
          <p14:tracePt t="6464" x="2794000" y="2362200"/>
          <p14:tracePt t="6476" x="2736850" y="2374900"/>
          <p14:tracePt t="6487" x="2616200" y="2406650"/>
          <p14:tracePt t="6498" x="2495550" y="2438400"/>
          <p14:tracePt t="6509" x="2419350" y="2451100"/>
          <p14:tracePt t="6521" x="2330450" y="2463800"/>
          <p14:tracePt t="6536" x="2254250" y="2482850"/>
          <p14:tracePt t="6544" x="2209800" y="2495550"/>
          <p14:tracePt t="6565" x="2152650" y="2508250"/>
          <p14:tracePt t="6570" x="2089150" y="2508250"/>
          <p14:tracePt t="6577" x="2063750" y="2527300"/>
          <p14:tracePt t="6589" x="2032000" y="2540000"/>
          <p14:tracePt t="6599" x="1987550" y="2540000"/>
          <p14:tracePt t="6611" x="1955800" y="2552700"/>
          <p14:tracePt t="6622" x="1898650" y="2571750"/>
          <p14:tracePt t="6633" x="1854200" y="2584450"/>
          <p14:tracePt t="6644" x="1822450" y="2584450"/>
          <p14:tracePt t="6656" x="1809750" y="2597150"/>
          <p14:tracePt t="6668" x="1790700" y="2597150"/>
          <p14:tracePt t="6689" x="1778000" y="2597150"/>
          <p14:tracePt t="6712" x="1765300" y="2597150"/>
          <p14:tracePt t="6746" x="1746250" y="2597150"/>
          <p14:tracePt t="6779" x="1720850" y="2597150"/>
          <p14:tracePt t="6790" x="1689100" y="2616200"/>
          <p14:tracePt t="6802" x="1676400" y="2616200"/>
          <p14:tracePt t="6813" x="1657350" y="2616200"/>
          <p14:tracePt t="6825" x="1644650" y="2616200"/>
          <p14:tracePt t="6835" x="1625600" y="2616200"/>
          <p14:tracePt t="6847" x="1600200" y="2616200"/>
          <p14:tracePt t="6858" x="1581150" y="2616200"/>
          <p14:tracePt t="6869" x="1568450" y="2616200"/>
          <p14:tracePt t="6881" x="1555750" y="2628900"/>
          <p14:tracePt t="6892" x="1536700" y="2628900"/>
          <p14:tracePt t="6914" x="1524000" y="2628900"/>
          <p14:tracePt t="6925" x="1492250" y="2628900"/>
          <p14:tracePt t="6937" x="1479550" y="2628900"/>
          <p14:tracePt t="6948" x="1466850" y="2641600"/>
          <p14:tracePt t="6960" x="1447800" y="2641600"/>
          <p14:tracePt t="6972" x="1435100" y="2641600"/>
          <p14:tracePt t="6993" x="1422400" y="2641600"/>
          <p14:tracePt t="7006" x="1422400" y="2660650"/>
          <p14:tracePt t="7016" x="1403350" y="2660650"/>
          <p14:tracePt t="7049" x="1390650" y="2660650"/>
          <p14:tracePt t="18142" x="1422400" y="2660650"/>
          <p14:tracePt t="18153" x="1435100" y="2641600"/>
          <p14:tracePt t="18167" x="1447800" y="2641600"/>
          <p14:tracePt t="18187" x="1466850" y="2641600"/>
          <p14:tracePt t="18198" x="1479550" y="2641600"/>
          <p14:tracePt t="18210" x="1492250" y="2641600"/>
          <p14:tracePt t="18232" x="1511300" y="2641600"/>
          <p14:tracePt t="18255" x="1511300" y="2628900"/>
          <p14:tracePt t="18266" x="1524000" y="2628900"/>
          <p14:tracePt t="18289" x="1536700" y="2628900"/>
          <p14:tracePt t="18311" x="1555750" y="2628900"/>
          <p14:tracePt t="18423" x="1568450" y="2628900"/>
          <p14:tracePt t="18502" x="1581150" y="2628900"/>
          <p14:tracePt t="18727" x="1600200" y="2628900"/>
          <p14:tracePt t="18738" x="1612900" y="2628900"/>
          <p14:tracePt t="18772" x="1625600" y="2628900"/>
          <p14:tracePt t="18806" x="1644650" y="2628900"/>
          <p14:tracePt t="19053" x="1657350" y="2628900"/>
          <p14:tracePt t="19098" x="1657350" y="2616200"/>
          <p14:tracePt t="19132" x="1676400" y="2616200"/>
          <p14:tracePt t="19188" x="1689100" y="2616200"/>
          <p14:tracePt t="20122" x="1701800" y="2616200"/>
          <p14:tracePt t="20145" x="1720850" y="2616200"/>
          <p14:tracePt t="20156" x="1720850" y="2597150"/>
          <p14:tracePt t="20167" x="1733550" y="2597150"/>
          <p14:tracePt t="20212" x="1746250" y="2597150"/>
          <p14:tracePt t="51814" x="1765300" y="2597150"/>
          <p14:tracePt t="51825" x="1778000" y="2616200"/>
          <p14:tracePt t="51844" x="1790700" y="2616200"/>
          <p14:tracePt t="51848" x="1822450" y="2616200"/>
          <p14:tracePt t="51860" x="1854200" y="2628900"/>
          <p14:tracePt t="51871" x="1866900" y="2628900"/>
          <p14:tracePt t="51882" x="1898650" y="2641600"/>
          <p14:tracePt t="51893" x="1911350" y="2641600"/>
          <p14:tracePt t="51904" x="1943100" y="2641600"/>
          <p14:tracePt t="51917" x="1955800" y="2641600"/>
          <p14:tracePt t="51927" x="1987550" y="2660650"/>
          <p14:tracePt t="51942" x="2000250" y="2660650"/>
          <p14:tracePt t="51952" x="2032000" y="2660650"/>
          <p14:tracePt t="51960" x="2063750" y="2660650"/>
          <p14:tracePt t="51974" x="2089150" y="2673350"/>
          <p14:tracePt t="51985" x="2120900" y="2673350"/>
          <p14:tracePt t="51994" x="2152650" y="2673350"/>
          <p14:tracePt t="52006" x="2184400" y="2692400"/>
          <p14:tracePt t="52017" x="2209800" y="2692400"/>
          <p14:tracePt t="52028" x="2241550" y="2705100"/>
          <p14:tracePt t="52039" x="2273300" y="2705100"/>
          <p14:tracePt t="52050" x="2317750" y="2717800"/>
          <p14:tracePt t="52062" x="2374900" y="2736850"/>
          <p14:tracePt t="52073" x="2406650" y="2749550"/>
          <p14:tracePt t="52084" x="2463800" y="2781300"/>
          <p14:tracePt t="52095" x="2527300" y="2794000"/>
          <p14:tracePt t="52107" x="2584450" y="2825750"/>
          <p14:tracePt t="52118" x="2673350" y="2851150"/>
          <p14:tracePt t="52129" x="2781300" y="2895600"/>
          <p14:tracePt t="52140" x="2838450" y="2914650"/>
          <p14:tracePt t="52152" x="2914650" y="2946400"/>
          <p14:tracePt t="52165" x="2971800" y="2959100"/>
          <p14:tracePt t="52174" x="3016250" y="2971800"/>
          <p14:tracePt t="52186" x="3092450" y="2990850"/>
          <p14:tracePt t="52197" x="3149600" y="3003550"/>
          <p14:tracePt t="52208" x="3181350" y="3016250"/>
          <p14:tracePt t="52219" x="3225800" y="3035300"/>
          <p14:tracePt t="52230" x="3270250" y="3035300"/>
          <p14:tracePt t="52242" x="3302000" y="3035300"/>
          <p14:tracePt t="52253" x="3333750" y="3048000"/>
          <p14:tracePt t="52264" x="3359150" y="3048000"/>
          <p14:tracePt t="52275" x="3378200" y="3060700"/>
          <p14:tracePt t="52287" x="3403600" y="3060700"/>
          <p14:tracePt t="52298" x="3422650" y="3060700"/>
          <p14:tracePt t="52310" x="3454400" y="3079750"/>
          <p14:tracePt t="52321" x="3498850" y="3079750"/>
          <p14:tracePt t="52332" x="3543300" y="3105150"/>
          <p14:tracePt t="52344" x="3568700" y="3105150"/>
          <p14:tracePt t="52355" x="3632200" y="3136900"/>
          <p14:tracePt t="52367" x="3676650" y="3136900"/>
          <p14:tracePt t="52377" x="3689350" y="3149600"/>
          <p14:tracePt t="52389" x="3733800" y="3149600"/>
          <p14:tracePt t="52400" x="3778250" y="3168650"/>
          <p14:tracePt t="52411" x="3822700" y="3168650"/>
          <p14:tracePt t="52423" x="3898900" y="3181350"/>
          <p14:tracePt t="52434" x="3987800" y="3213100"/>
          <p14:tracePt t="52444" x="4064000" y="3225800"/>
          <p14:tracePt t="52456" x="4184650" y="3257550"/>
          <p14:tracePt t="52469" x="4318000" y="3270250"/>
          <p14:tracePt t="52478" x="4406900" y="3302000"/>
          <p14:tracePt t="52491" x="4514850" y="3314700"/>
          <p14:tracePt t="52502" x="4603750" y="3333750"/>
          <p14:tracePt t="52512" x="4673600" y="3333750"/>
          <p14:tracePt t="52523" x="4813300" y="3359150"/>
          <p14:tracePt t="52534" x="4959350" y="3378200"/>
          <p14:tracePt t="52546" x="5111750" y="3390900"/>
          <p14:tracePt t="52557" x="5321300" y="3403600"/>
          <p14:tracePt t="52568" x="5530850" y="3435350"/>
          <p14:tracePt t="52582" x="5645150" y="3454400"/>
          <p14:tracePt t="52591" x="5842000" y="3467100"/>
          <p14:tracePt t="52602" x="5975350" y="3479800"/>
          <p14:tracePt t="52613" x="6051550" y="3498850"/>
          <p14:tracePt t="52624" x="6153150" y="3511550"/>
          <p14:tracePt t="52635" x="6216650" y="3511550"/>
          <p14:tracePt t="52647" x="6261100" y="3524250"/>
          <p14:tracePt t="52658" x="6350000" y="3524250"/>
          <p14:tracePt t="52669" x="6407150" y="3524250"/>
          <p14:tracePt t="52680" x="6451600" y="3524250"/>
          <p14:tracePt t="52692" x="6483350" y="3524250"/>
          <p14:tracePt t="52703" x="6502400" y="3524250"/>
          <p14:tracePt t="52717" x="6515100" y="3524250"/>
          <p14:tracePt t="52726" x="6546850" y="3524250"/>
          <p14:tracePt t="52738" x="6559550" y="3524250"/>
          <p14:tracePt t="52748" x="6591300" y="3524250"/>
          <p14:tracePt t="52759" x="6635750" y="3524250"/>
          <p14:tracePt t="52772" x="6692900" y="3524250"/>
          <p14:tracePt t="52782" x="6724650" y="3524250"/>
          <p14:tracePt t="52793" x="6769100" y="3511550"/>
          <p14:tracePt t="52805" x="6800850" y="3511550"/>
          <p14:tracePt t="52817" x="6826250" y="3511550"/>
          <p14:tracePt t="52827" x="6858000" y="3511550"/>
          <p14:tracePt t="52840" x="6902450" y="3511550"/>
          <p14:tracePt t="52851" x="6946900" y="3511550"/>
          <p14:tracePt t="52861" x="6991350" y="3511550"/>
          <p14:tracePt t="52873" x="7054850" y="3511550"/>
          <p14:tracePt t="52884" x="7124700" y="3511550"/>
          <p14:tracePt t="52894" x="7200900" y="3524250"/>
          <p14:tracePt t="52906" x="7245350" y="3524250"/>
          <p14:tracePt t="52918" x="7308850" y="3524250"/>
          <p14:tracePt t="52928" x="7366000" y="3524250"/>
          <p14:tracePt t="52939" x="7397750" y="3524250"/>
          <p14:tracePt t="52951" x="7442200" y="3543300"/>
          <p14:tracePt t="52962" x="7486650" y="3543300"/>
          <p14:tracePt t="52973" x="7518400" y="3543300"/>
          <p14:tracePt t="52984" x="7543800" y="3543300"/>
          <p14:tracePt t="52995" x="7588250" y="3556000"/>
          <p14:tracePt t="53008" x="7607300" y="3556000"/>
          <p14:tracePt t="53018" x="7632700" y="3556000"/>
          <p14:tracePt t="53029" x="7664450" y="3556000"/>
          <p14:tracePt t="53040" x="7677150" y="3556000"/>
          <p14:tracePt t="53063" x="7696200" y="3556000"/>
          <p14:tracePt t="53513" x="7708900" y="3568700"/>
          <p14:tracePt t="53524" x="7721600" y="3587750"/>
          <p14:tracePt t="53535" x="7753350" y="3600450"/>
          <p14:tracePt t="53547" x="7797800" y="3613150"/>
          <p14:tracePt t="53571" x="7861300" y="3644900"/>
          <p14:tracePt t="53580" x="7918450" y="3689350"/>
          <p14:tracePt t="53584" x="7975600" y="3708400"/>
          <p14:tracePt t="53592" x="8039100" y="3733800"/>
          <p14:tracePt t="53603" x="8083550" y="3765550"/>
          <p14:tracePt t="53614" x="8115300" y="3778250"/>
          <p14:tracePt t="53628" x="8159750" y="3810000"/>
          <p14:tracePt t="53640" x="8172450" y="3822700"/>
          <p14:tracePt t="53648" x="8185150" y="3841750"/>
          <p14:tracePt t="53659" x="8204200" y="3854450"/>
          <p14:tracePt t="53672" x="8204200" y="3867150"/>
          <p14:tracePt t="53693" x="8216900" y="3886200"/>
          <p14:tracePt t="53706" x="8216900" y="3898900"/>
          <p14:tracePt t="53727" x="8229600" y="3911600"/>
          <p14:tracePt t="53749" x="8229600" y="3930650"/>
          <p14:tracePt t="53760" x="8229600" y="3943350"/>
          <p14:tracePt t="53784" x="8248650" y="3962400"/>
          <p14:tracePt t="53806" x="8261350" y="3962400"/>
          <p14:tracePt t="53817" x="8261350" y="3975100"/>
          <p14:tracePt t="53828" x="8280400" y="3975100"/>
          <p14:tracePt t="53839" x="8293100" y="3987800"/>
          <p14:tracePt t="53850" x="8305800" y="4006850"/>
          <p14:tracePt t="53873" x="8305800" y="4019550"/>
          <p14:tracePt t="53884" x="8324850" y="4032250"/>
          <p14:tracePt t="53895" x="8337550" y="4032250"/>
          <p14:tracePt t="53907" x="8337550" y="4051300"/>
          <p14:tracePt t="53918" x="8337550" y="4064000"/>
          <p14:tracePt t="53941" x="8337550" y="4076700"/>
          <p14:tracePt t="53963" x="8337550" y="4095750"/>
          <p14:tracePt t="53974" x="8337550" y="4108450"/>
          <p14:tracePt t="53985" x="8337550" y="4121150"/>
          <p14:tracePt t="53997" x="8350250" y="4152900"/>
          <p14:tracePt t="54008" x="8350250" y="4165600"/>
          <p14:tracePt t="54019" x="8350250" y="4184650"/>
          <p14:tracePt t="54031" x="8337550" y="4197350"/>
          <p14:tracePt t="54053" x="8305800" y="4197350"/>
          <p14:tracePt t="54057" x="8248650" y="4197350"/>
          <p14:tracePt t="54616" x="8280400" y="4197350"/>
          <p14:tracePt t="54638" x="8293100" y="4197350"/>
          <p14:tracePt t="54649" x="8293100" y="4184650"/>
          <p14:tracePt t="54672" x="8305800" y="4184650"/>
          <p14:tracePt t="54683" x="8324850" y="4184650"/>
          <p14:tracePt t="54717" x="8337550" y="4184650"/>
          <p14:tracePt t="54762" x="8337550" y="4165600"/>
          <p14:tracePt t="54774" x="8350250" y="4165600"/>
          <p14:tracePt t="54863" x="8350250" y="4152900"/>
          <p14:tracePt t="54874" x="8369300" y="4152900"/>
          <p14:tracePt t="54908" x="8369300" y="4140200"/>
          <p14:tracePt t="55110" x="8369300" y="4152900"/>
          <p14:tracePt t="55123" x="8369300" y="4165600"/>
          <p14:tracePt t="55144" x="8369300" y="4184650"/>
          <p14:tracePt t="55155" x="8350250" y="4197350"/>
          <p14:tracePt t="55178" x="8350250" y="4216400"/>
          <p14:tracePt t="55181" x="8350250" y="4229100"/>
          <p14:tracePt t="55189" x="8350250" y="4260850"/>
          <p14:tracePt t="55200" x="8337550" y="4273550"/>
          <p14:tracePt t="55212" x="8337550" y="4286250"/>
          <p14:tracePt t="55224" x="8337550" y="4318000"/>
          <p14:tracePt t="55234" x="8337550" y="4330700"/>
          <p14:tracePt t="55245" x="8337550" y="4349750"/>
          <p14:tracePt t="55257" x="8337550" y="4362450"/>
          <p14:tracePt t="55268" x="8337550" y="4375150"/>
          <p14:tracePt t="55279" x="8337550" y="4394200"/>
          <p14:tracePt t="55291" x="8337550" y="4406900"/>
          <p14:tracePt t="55302" x="8337550" y="4419600"/>
          <p14:tracePt t="55313" x="8337550" y="4438650"/>
          <p14:tracePt t="55335" x="8337550" y="4451350"/>
          <p14:tracePt t="55358" x="8337550" y="4470400"/>
          <p14:tracePt t="55369" x="8337550" y="4483100"/>
          <p14:tracePt t="55380" x="8337550" y="4495800"/>
          <p14:tracePt t="55392" x="8337550" y="4514850"/>
          <p14:tracePt t="55403" x="8337550" y="4527550"/>
          <p14:tracePt t="55414" x="8350250" y="4527550"/>
          <p14:tracePt t="55426" x="8350250" y="4540250"/>
          <p14:tracePt t="55448" x="8350250" y="4559300"/>
          <p14:tracePt t="55471" x="8350250" y="4572000"/>
          <p14:tracePt t="55493" x="8350250" y="4584700"/>
          <p14:tracePt t="55538" x="8350250" y="4603750"/>
          <p14:tracePt t="55583" x="8350250" y="4616450"/>
          <p14:tracePt t="55628" x="8350250" y="4629150"/>
          <p14:tracePt t="55673" x="8350250" y="4648200"/>
          <p14:tracePt t="55740" x="8350250" y="4660900"/>
          <p14:tracePt t="55763" x="8350250" y="4673600"/>
          <p14:tracePt t="55785" x="8350250" y="4692650"/>
          <p14:tracePt t="55797" x="8350250" y="4705350"/>
          <p14:tracePt t="55808" x="8350250" y="4724400"/>
          <p14:tracePt t="55819" x="8350250" y="4737100"/>
          <p14:tracePt t="55842" x="8350250" y="4749800"/>
          <p14:tracePt t="55853" x="8350250" y="4781550"/>
          <p14:tracePt t="55875" x="8369300" y="4794250"/>
          <p14:tracePt t="55888" x="8369300" y="4813300"/>
          <p14:tracePt t="55898" x="8369300" y="4826000"/>
          <p14:tracePt t="55909" x="8369300" y="4857750"/>
          <p14:tracePt t="55921" x="8369300" y="4870450"/>
          <p14:tracePt t="55943" x="8369300" y="4883150"/>
          <p14:tracePt t="55955" x="8382000" y="4902200"/>
          <p14:tracePt t="55965" x="8382000" y="4914900"/>
          <p14:tracePt t="55977" x="8382000" y="4927600"/>
          <p14:tracePt t="55988" x="8382000" y="4946650"/>
          <p14:tracePt t="55999" x="8394700" y="4959350"/>
          <p14:tracePt t="56022" x="8394700" y="4978400"/>
          <p14:tracePt t="56033" x="8394700" y="4991100"/>
          <p14:tracePt t="56044" x="8394700" y="5003800"/>
          <p14:tracePt t="56056" x="8394700" y="5022850"/>
          <p14:tracePt t="56078" x="8394700" y="5035550"/>
          <p14:tracePt t="56090" x="8394700" y="5048250"/>
          <p14:tracePt t="56100" x="8394700" y="5067300"/>
          <p14:tracePt t="56123" x="8394700" y="5080000"/>
          <p14:tracePt t="56134" x="8394700" y="5111750"/>
          <p14:tracePt t="56145" x="8413750" y="5124450"/>
          <p14:tracePt t="56157" x="8413750" y="5137150"/>
          <p14:tracePt t="56168" x="8413750" y="5168900"/>
          <p14:tracePt t="56179" x="8413750" y="5181600"/>
          <p14:tracePt t="56191" x="8413750" y="5200650"/>
          <p14:tracePt t="56202" x="8413750" y="5213350"/>
          <p14:tracePt t="56213" x="8413750" y="5232400"/>
          <p14:tracePt t="56224" x="8413750" y="5245100"/>
          <p14:tracePt t="56236" x="8413750" y="5276850"/>
          <p14:tracePt t="56247" x="8426450" y="5289550"/>
          <p14:tracePt t="56269" x="8426450" y="5302250"/>
          <p14:tracePt t="56280" x="8426450" y="5321300"/>
          <p14:tracePt t="56292" x="8426450" y="5334000"/>
          <p14:tracePt t="56314" x="8426450" y="5346700"/>
          <p14:tracePt t="56325" x="8426450" y="5365750"/>
          <p14:tracePt t="56348" x="8426450" y="5378450"/>
          <p14:tracePt t="56359" x="8426450" y="5391150"/>
          <p14:tracePt t="56371" x="8439150" y="5410200"/>
          <p14:tracePt t="56393" x="8439150" y="5422900"/>
          <p14:tracePt t="56405" x="8439150" y="5435600"/>
          <p14:tracePt t="56427" x="8439150" y="5454650"/>
          <p14:tracePt t="56438" x="8458200" y="5467350"/>
          <p14:tracePt t="56449" x="8458200" y="5486400"/>
          <p14:tracePt t="56472" x="8470900" y="5499100"/>
          <p14:tracePt t="56483" x="8470900" y="5511800"/>
          <p14:tracePt t="56495" x="8470900" y="5530850"/>
          <p14:tracePt t="56517" x="8483600" y="5543550"/>
          <p14:tracePt t="56529" x="8483600" y="5556250"/>
          <p14:tracePt t="56550" x="8483600" y="5575300"/>
          <p14:tracePt t="56573" x="8502650" y="5588000"/>
          <p14:tracePt t="56584" x="8502650" y="5600700"/>
          <p14:tracePt t="56608" x="8502650" y="5619750"/>
          <p14:tracePt t="56618" x="8515350" y="5619750"/>
          <p14:tracePt t="56629" x="8515350" y="5632450"/>
          <p14:tracePt t="56652" x="8515350" y="5645150"/>
          <p14:tracePt t="56674" x="8534400" y="5664200"/>
          <p14:tracePt t="56685" x="8534400" y="5676900"/>
          <p14:tracePt t="56697" x="8547100" y="5689600"/>
          <p14:tracePt t="56721" x="8559800" y="5708650"/>
          <p14:tracePt t="56731" x="8559800" y="5721350"/>
          <p14:tracePt t="56764" x="8559800" y="5740400"/>
          <p14:tracePt t="56933" x="8559800" y="5753100"/>
          <p14:tracePt t="57012" x="8559800" y="5765800"/>
          <p14:tracePt t="57045" x="8559800" y="5784850"/>
          <p14:tracePt t="57068" x="8559800" y="5797550"/>
          <p14:tracePt t="57090" x="8578850" y="5797550"/>
          <p14:tracePt t="57113" x="8578850" y="5810250"/>
          <p14:tracePt t="57248" x="8578850" y="5829300"/>
          <p14:tracePt t="57304" x="8578850" y="5842000"/>
          <p14:tracePt t="57338" x="8578850" y="5854700"/>
          <p14:tracePt t="57372" x="8578850" y="5873750"/>
          <p14:tracePt t="57383" x="8591550" y="5873750"/>
          <p14:tracePt t="57395" x="8591550" y="5886450"/>
          <p14:tracePt t="57417" x="8591550" y="5899150"/>
          <p14:tracePt t="57450" x="8591550" y="5918200"/>
          <p14:tracePt t="57484" x="8604250" y="5918200"/>
          <p14:tracePt t="57495" x="8604250" y="5930900"/>
          <p14:tracePt t="57664" x="8623300" y="5930900"/>
          <p14:tracePt t="57698" x="8636000" y="5943600"/>
          <p14:tracePt t="57723" x="8648700" y="5943600"/>
          <p14:tracePt t="57732" x="8667750" y="5962650"/>
          <p14:tracePt t="57754" x="8680450" y="5962650"/>
          <p14:tracePt t="57788" x="8693150" y="5962650"/>
          <p14:tracePt t="58609" x="8693150" y="5975350"/>
          <p14:tracePt t="58722" x="8712200" y="5975350"/>
          <p14:tracePt t="58789" x="8724900" y="5975350"/>
          <p14:tracePt t="58800" x="8737600" y="5975350"/>
          <p14:tracePt t="58812" x="8737600" y="5994400"/>
          <p14:tracePt t="58823" x="8756650" y="5994400"/>
          <p14:tracePt t="58868" x="8769350" y="5994400"/>
          <p14:tracePt t="59239" x="8788400" y="5994400"/>
          <p14:tracePt t="59262" x="8801100" y="5994400"/>
          <p14:tracePt t="59273" x="8813800" y="5994400"/>
          <p14:tracePt t="59295" x="8832850" y="5994400"/>
          <p14:tracePt t="59307" x="8845550" y="5994400"/>
          <p14:tracePt t="59318" x="8858250" y="5994400"/>
          <p14:tracePt t="59329" x="8890000" y="5994400"/>
          <p14:tracePt t="59340" x="8921750" y="5975350"/>
          <p14:tracePt t="59355" x="8966200" y="5975350"/>
          <p14:tracePt t="59364" x="9010650" y="5975350"/>
          <p14:tracePt t="59374" x="9067800" y="5962650"/>
          <p14:tracePt t="59387" x="9131300" y="5943600"/>
          <p14:tracePt t="59397" x="9188450" y="5943600"/>
          <p14:tracePt t="59408" x="9245600" y="5943600"/>
          <p14:tracePt t="59430" x="9309100" y="5943600"/>
          <p14:tracePt t="59433" x="9353550" y="5930900"/>
          <p14:tracePt t="59442" x="9398000" y="5930900"/>
          <p14:tracePt t="59454" x="9442450" y="5930900"/>
          <p14:tracePt t="59464" x="9486900" y="5930900"/>
          <p14:tracePt t="59476" x="9518650" y="5930900"/>
          <p14:tracePt t="59487" x="9531350" y="5930900"/>
          <p14:tracePt t="59498" x="9550400" y="5930900"/>
          <p14:tracePt t="59668" x="9563100" y="5930900"/>
          <p14:tracePt t="59678" x="9575800" y="5943600"/>
          <p14:tracePt t="59689" x="9594850" y="5943600"/>
          <p14:tracePt t="59704" x="9620250" y="5962650"/>
          <p14:tracePt t="59712" x="9639300" y="5962650"/>
          <p14:tracePt t="59723" x="9652000" y="5975350"/>
          <p14:tracePt t="59734" x="9664700" y="5975350"/>
          <p14:tracePt t="59745" x="9683750" y="5975350"/>
          <p14:tracePt t="59757" x="9709150" y="5975350"/>
          <p14:tracePt t="59768" x="9728200" y="5975350"/>
          <p14:tracePt t="59791" x="9740900" y="5975350"/>
          <p14:tracePt t="59806" x="9753600" y="5975350"/>
          <p14:tracePt t="59824" x="9772650" y="5975350"/>
          <p14:tracePt t="59847" x="9785350" y="5975350"/>
          <p14:tracePt t="59892" x="9804400" y="5975350"/>
          <p14:tracePt t="60883" x="9804400" y="5962650"/>
          <p14:tracePt t="60916" x="9804400" y="5943600"/>
          <p14:tracePt t="60949" x="9804400" y="5930900"/>
          <p14:tracePt t="60961" x="9804400" y="5918200"/>
          <p14:tracePt t="60983" x="9804400" y="5899150"/>
          <p14:tracePt t="60994" x="9804400" y="5886450"/>
          <p14:tracePt t="61006" x="9804400" y="5873750"/>
          <p14:tracePt t="61018" x="9804400" y="5854700"/>
          <p14:tracePt t="61029" x="9804400" y="5842000"/>
          <p14:tracePt t="61039" x="9804400" y="5810250"/>
          <p14:tracePt t="61051" x="9804400" y="5797550"/>
          <p14:tracePt t="61062" x="9804400" y="5784850"/>
          <p14:tracePt t="61073" x="9785350" y="5765800"/>
          <p14:tracePt t="61085" x="9785350" y="5753100"/>
          <p14:tracePt t="61095" x="9785350" y="5740400"/>
          <p14:tracePt t="61129" x="9785350" y="5721350"/>
          <p14:tracePt t="61141" x="9772650" y="5721350"/>
          <p14:tracePt t="61153" x="9772650" y="5708650"/>
          <p14:tracePt t="61163" x="9772650" y="5689600"/>
          <p14:tracePt t="61186" x="9753600" y="5676900"/>
          <p14:tracePt t="61197" x="9740900" y="5664200"/>
          <p14:tracePt t="61208" x="9740900" y="5645150"/>
          <p14:tracePt t="61220" x="9728200" y="5645150"/>
          <p14:tracePt t="61242" x="9709150" y="5645150"/>
          <p14:tracePt t="61804" x="9709150" y="5632450"/>
          <p14:tracePt t="61808" x="9709150" y="5619750"/>
          <p14:tracePt t="61827" x="9709150" y="5600700"/>
          <p14:tracePt t="61838" x="9709150" y="5588000"/>
          <p14:tracePt t="61849" x="9709150" y="5575300"/>
          <p14:tracePt t="61860" x="9709150" y="5556250"/>
          <p14:tracePt t="61872" x="9709150" y="5543550"/>
          <p14:tracePt t="61883" x="9709150" y="5530850"/>
          <p14:tracePt t="61894" x="9709150" y="5511800"/>
          <p14:tracePt t="61906" x="9709150" y="5486400"/>
          <p14:tracePt t="61917" x="9709150" y="5467350"/>
          <p14:tracePt t="61928" x="9709150" y="5435600"/>
          <p14:tracePt t="61940" x="9709150" y="5410200"/>
          <p14:tracePt t="61951" x="9709150" y="5378450"/>
          <p14:tracePt t="61963" x="9709150" y="5346700"/>
          <p14:tracePt t="61974" x="9709150" y="5321300"/>
          <p14:tracePt t="61984" x="9709150" y="5289550"/>
          <p14:tracePt t="61995" x="9696450" y="5257800"/>
          <p14:tracePt t="62007" x="9696450" y="5213350"/>
          <p14:tracePt t="62019" x="9696450" y="5200650"/>
          <p14:tracePt t="62029" x="9683750" y="5168900"/>
          <p14:tracePt t="62041" x="9683750" y="5137150"/>
          <p14:tracePt t="62053" x="9664700" y="5111750"/>
          <p14:tracePt t="62063" x="9664700" y="5080000"/>
          <p14:tracePt t="62074" x="9652000" y="5048250"/>
          <p14:tracePt t="62086" x="9652000" y="5035550"/>
          <p14:tracePt t="62097" x="9652000" y="5003800"/>
          <p14:tracePt t="62108" x="9639300" y="4991100"/>
          <p14:tracePt t="62119" x="9639300" y="4959350"/>
          <p14:tracePt t="62131" x="9620250" y="4927600"/>
          <p14:tracePt t="62142" x="9620250" y="4914900"/>
          <p14:tracePt t="62153" x="9607550" y="4902200"/>
          <p14:tracePt t="62164" x="9607550" y="4883150"/>
          <p14:tracePt t="62176" x="9594850" y="4857750"/>
          <p14:tracePt t="62198" x="9575800" y="4838700"/>
          <p14:tracePt t="62209" x="9575800" y="4826000"/>
          <p14:tracePt t="62221" x="9563100" y="4813300"/>
          <p14:tracePt t="62232" x="9563100" y="4794250"/>
          <p14:tracePt t="62243" x="9550400" y="4794250"/>
          <p14:tracePt t="62255" x="9550400" y="4781550"/>
          <p14:tracePt t="62266" x="9531350" y="4768850"/>
          <p14:tracePt t="62277" x="9531350" y="4749800"/>
          <p14:tracePt t="62288" x="9518650" y="4737100"/>
          <p14:tracePt t="62301" x="9499600" y="4705350"/>
          <p14:tracePt t="62312" x="9486900" y="4692650"/>
          <p14:tracePt t="62322" x="9474200" y="4660900"/>
          <p14:tracePt t="62333" x="9455150" y="4648200"/>
          <p14:tracePt t="62346" x="9442450" y="4629150"/>
          <p14:tracePt t="62357" x="9429750" y="4603750"/>
          <p14:tracePt t="62367" x="9410700" y="4584700"/>
          <p14:tracePt t="62378" x="9398000" y="4584700"/>
          <p14:tracePt t="62390" x="9385300" y="4572000"/>
          <p14:tracePt t="62434" x="9366250" y="4559300"/>
          <p14:tracePt t="62502" x="9353550" y="4559300"/>
          <p14:tracePt t="62513" x="9353550" y="4540250"/>
          <p14:tracePt t="62547" x="9340850" y="4540250"/>
          <p14:tracePt t="62569" x="9340850" y="4527550"/>
          <p14:tracePt t="62581" x="9321800" y="4527550"/>
          <p14:tracePt t="62603" x="9309100" y="4527550"/>
          <p14:tracePt t="62626" x="9296400" y="4514850"/>
          <p14:tracePt t="62637" x="9277350" y="4514850"/>
          <p14:tracePt t="62659" x="9264650" y="4495800"/>
          <p14:tracePt t="62693" x="9245600" y="4495800"/>
          <p14:tracePt t="62696" x="9232900" y="4495800"/>
          <p14:tracePt t="62705" x="9220200" y="4495800"/>
          <p14:tracePt t="62716" x="9201150" y="4495800"/>
          <p14:tracePt t="62727" x="9188450" y="4495800"/>
          <p14:tracePt t="62738" x="9175750" y="4495800"/>
          <p14:tracePt t="62761" x="9156700" y="4495800"/>
          <p14:tracePt t="62783" x="9144000" y="4495800"/>
          <p14:tracePt t="62807" x="9131300" y="4495800"/>
          <p14:tracePt t="62828" x="9112250" y="4483100"/>
          <p14:tracePt t="62851" x="9099550" y="4483100"/>
          <p14:tracePt t="62862" x="9086850" y="4483100"/>
          <p14:tracePt t="62885" x="9067800" y="4483100"/>
          <p14:tracePt t="62896" x="9055100" y="4483100"/>
          <p14:tracePt t="62918" x="9042400" y="4470400"/>
          <p14:tracePt t="62929" x="9023350" y="4470400"/>
          <p14:tracePt t="62952" x="9010650" y="4470400"/>
          <p14:tracePt t="62963" x="8991600" y="4470400"/>
          <p14:tracePt t="62988" x="8978900" y="4470400"/>
          <p14:tracePt t="63008" x="8966200" y="4470400"/>
          <p14:tracePt t="63030" x="8947150" y="4470400"/>
          <p14:tracePt t="63053" x="8934450" y="4470400"/>
          <p14:tracePt t="63076" x="8921750" y="4470400"/>
          <p14:tracePt t="63109" x="8902700" y="4470400"/>
          <p14:tracePt t="63143" x="8890000" y="4470400"/>
          <p14:tracePt t="63166" x="8877300" y="4470400"/>
          <p14:tracePt t="63188" x="8858250" y="4470400"/>
          <p14:tracePt t="63199" x="8845550" y="4470400"/>
          <p14:tracePt t="63210" x="8832850" y="4470400"/>
          <p14:tracePt t="63233" x="8813800" y="4470400"/>
          <p14:tracePt t="63244" x="8801100" y="4470400"/>
          <p14:tracePt t="63256" x="8788400" y="4470400"/>
          <p14:tracePt t="63267" x="8769350" y="4470400"/>
          <p14:tracePt t="63278" x="8756650" y="4470400"/>
          <p14:tracePt t="63290" x="8737600" y="4470400"/>
          <p14:tracePt t="63301" x="8724900" y="4470400"/>
          <p14:tracePt t="63312" x="8712200" y="4470400"/>
          <p14:tracePt t="63324" x="8693150" y="4451350"/>
          <p14:tracePt t="63335" x="8680450" y="4451350"/>
          <p14:tracePt t="63346" x="8667750" y="4451350"/>
          <p14:tracePt t="63357" x="8648700" y="4451350"/>
          <p14:tracePt t="63379" x="8636000" y="4451350"/>
          <p14:tracePt t="63402" x="8623300" y="4451350"/>
          <p14:tracePt t="63435" x="8604250" y="4451350"/>
          <p14:tracePt t="63537" x="8604250" y="4470400"/>
          <p14:tracePt t="63548" x="8591550" y="4470400"/>
          <p14:tracePt t="63572" x="8578850" y="4470400"/>
          <p14:tracePt t="63582" x="8559800" y="4470400"/>
          <p14:tracePt t="63604" x="8547100" y="4470400"/>
          <p14:tracePt t="63627" x="8534400" y="4470400"/>
          <p14:tracePt t="63660" x="8515350" y="4470400"/>
          <p14:tracePt t="63728" x="8502650" y="4470400"/>
          <p14:tracePt t="63762" x="8483600" y="4470400"/>
          <p14:tracePt t="63785" x="8470900" y="4470400"/>
          <p14:tracePt t="63807" x="8458200" y="4470400"/>
          <p14:tracePt t="63829" x="8439150" y="4470400"/>
          <p14:tracePt t="63852" x="8426450" y="4470400"/>
          <p14:tracePt t="63874" x="8413750" y="4470400"/>
          <p14:tracePt t="63886" x="8394700" y="4470400"/>
          <p14:tracePt t="63908" x="8382000" y="4470400"/>
          <p14:tracePt t="63919" x="8369300" y="4470400"/>
          <p14:tracePt t="63931" x="8350250" y="4470400"/>
          <p14:tracePt t="63953" x="8337550" y="4470400"/>
          <p14:tracePt t="63964" x="8324850" y="4470400"/>
          <p14:tracePt t="63975" x="8305800" y="4470400"/>
          <p14:tracePt t="63998" x="8293100" y="4470400"/>
          <p14:tracePt t="64021" x="8280400" y="4470400"/>
          <p14:tracePt t="64045" x="8261350" y="4470400"/>
          <p14:tracePt t="64066" x="8248650" y="4470400"/>
          <p14:tracePt t="64077" x="8229600" y="4470400"/>
          <p14:tracePt t="64099" x="8216900" y="4483100"/>
          <p14:tracePt t="64111" x="8204200" y="4483100"/>
          <p14:tracePt t="64122" x="8185150" y="4483100"/>
          <p14:tracePt t="64133" x="8172450" y="4483100"/>
          <p14:tracePt t="64145" x="8159750" y="4495800"/>
          <p14:tracePt t="64167" x="8140700" y="4495800"/>
          <p14:tracePt t="64178" x="8128000" y="4514850"/>
          <p14:tracePt t="64201" x="8115300" y="4514850"/>
          <p14:tracePt t="64212" x="8115300" y="4527550"/>
          <p14:tracePt t="64236" x="8096250" y="4540250"/>
          <p14:tracePt t="64291" x="8096250" y="4559300"/>
          <p14:tracePt t="64403" x="8096250" y="4572000"/>
          <p14:tracePt t="64414" x="8115300" y="4572000"/>
          <p14:tracePt t="64438" x="8128000" y="4584700"/>
          <p14:tracePt t="64448" x="8140700" y="4584700"/>
          <p14:tracePt t="64459" x="8159750" y="4584700"/>
          <p14:tracePt t="64471" x="8172450" y="4603750"/>
          <p14:tracePt t="64482" x="8185150" y="4603750"/>
          <p14:tracePt t="64493" x="8216900" y="4603750"/>
          <p14:tracePt t="64504" x="8229600" y="4616450"/>
          <p14:tracePt t="64517" x="8261350" y="4616450"/>
          <p14:tracePt t="64528" x="8280400" y="4616450"/>
          <p14:tracePt t="64538" x="8293100" y="4629150"/>
          <p14:tracePt t="64549" x="8305800" y="4629150"/>
          <p14:tracePt t="64561" x="8324850" y="4629150"/>
          <p14:tracePt t="64572" x="8337550" y="4629150"/>
          <p14:tracePt t="64583" x="8350250" y="4629150"/>
          <p14:tracePt t="64595" x="8369300" y="4648200"/>
          <p14:tracePt t="64606" x="8382000" y="4648200"/>
          <p14:tracePt t="64617" x="8413750" y="4648200"/>
          <p14:tracePt t="64628" x="8426450" y="4648200"/>
          <p14:tracePt t="64640" x="8439150" y="4660900"/>
          <p14:tracePt t="64662" x="8458200" y="4660900"/>
          <p14:tracePt t="64673" x="8470900" y="4660900"/>
          <p14:tracePt t="64685" x="8483600" y="4660900"/>
          <p14:tracePt t="64697" x="8502650" y="4673600"/>
          <p14:tracePt t="64707" x="8515350" y="4673600"/>
          <p14:tracePt t="64719" x="8534400" y="4673600"/>
          <p14:tracePt t="64729" x="8547100" y="4692650"/>
          <p14:tracePt t="64740" x="8559800" y="4692650"/>
          <p14:tracePt t="64763" x="8578850" y="4692650"/>
          <p14:tracePt t="64774" x="8591550" y="4692650"/>
          <p14:tracePt t="64797" x="8604250" y="4692650"/>
          <p14:tracePt t="64808" x="8623300" y="4692650"/>
          <p14:tracePt t="64819" x="8636000" y="4692650"/>
          <p14:tracePt t="64842" x="8648700" y="4692650"/>
          <p14:tracePt t="64853" x="8648700" y="4705350"/>
          <p14:tracePt t="64864" x="8667750" y="4705350"/>
          <p14:tracePt t="64887" x="8680450" y="4705350"/>
          <p14:tracePt t="64909" x="8693150" y="4705350"/>
          <p14:tracePt t="64921" x="8712200" y="4705350"/>
          <p14:tracePt t="64943" x="8737600" y="4705350"/>
          <p14:tracePt t="64954" x="8756650" y="4705350"/>
          <p14:tracePt t="64966" x="8769350" y="4705350"/>
          <p14:tracePt t="64978" x="8788400" y="4705350"/>
          <p14:tracePt t="64988" x="8813800" y="4724400"/>
          <p14:tracePt t="64999" x="8832850" y="4724400"/>
          <p14:tracePt t="65011" x="8845550" y="4724400"/>
          <p14:tracePt t="65022" x="8890000" y="4724400"/>
          <p14:tracePt t="65033" x="8921750" y="4724400"/>
          <p14:tracePt t="65045" x="8947150" y="4724400"/>
          <p14:tracePt t="65056" x="8991600" y="4724400"/>
          <p14:tracePt t="65067" x="9023350" y="4737100"/>
          <p14:tracePt t="65080" x="9086850" y="4737100"/>
          <p14:tracePt t="65090" x="9131300" y="4737100"/>
          <p14:tracePt t="65101" x="9156700" y="4737100"/>
          <p14:tracePt t="65112" x="9220200" y="4749800"/>
          <p14:tracePt t="65123" x="9264650" y="4749800"/>
          <p14:tracePt t="65135" x="9309100" y="4749800"/>
          <p14:tracePt t="65146" x="9353550" y="4749800"/>
          <p14:tracePt t="65157" x="9398000" y="4749800"/>
          <p14:tracePt t="65169" x="9429750" y="4768850"/>
          <p14:tracePt t="65179" x="9455150" y="4768850"/>
          <p14:tracePt t="65193" x="9499600" y="4768850"/>
          <p14:tracePt t="65202" x="9531350" y="4768850"/>
          <p14:tracePt t="65213" x="9563100" y="4768850"/>
          <p14:tracePt t="65224" x="9594850" y="4768850"/>
          <p14:tracePt t="65236" x="9607550" y="4768850"/>
          <p14:tracePt t="65247" x="9620250" y="4768850"/>
          <p14:tracePt t="65258" x="9639300" y="4768850"/>
          <p14:tracePt t="65269" x="9664700" y="4768850"/>
          <p14:tracePt t="65281" x="9683750" y="4768850"/>
          <p14:tracePt t="65292" x="9696450" y="4768850"/>
          <p14:tracePt t="65303" x="9728200" y="4768850"/>
          <p14:tracePt t="65314" x="9740900" y="4768850"/>
          <p14:tracePt t="65326" x="9753600" y="4768850"/>
          <p14:tracePt t="65337" x="9785350" y="4768850"/>
          <p14:tracePt t="65348" x="9804400" y="4781550"/>
          <p14:tracePt t="65359" x="9817100" y="4781550"/>
          <p14:tracePt t="65371" x="9829800" y="4781550"/>
          <p14:tracePt t="65382" x="9861550" y="4781550"/>
          <p14:tracePt t="65393" x="9874250" y="4781550"/>
          <p14:tracePt t="65404" x="9906000" y="4781550"/>
          <p14:tracePt t="65416" x="9937750" y="4781550"/>
          <p14:tracePt t="65428" x="9963150" y="4781550"/>
          <p14:tracePt t="65438" x="9994900" y="4781550"/>
          <p14:tracePt t="65449" x="10039350" y="4781550"/>
          <p14:tracePt t="65461" x="10058400" y="4781550"/>
          <p14:tracePt t="65472" x="10071100" y="4781550"/>
          <p14:tracePt t="65483" x="10102850" y="4781550"/>
          <p14:tracePt t="65495" x="10115550" y="4781550"/>
          <p14:tracePt t="65506" x="10128250" y="4781550"/>
          <p14:tracePt t="65517" x="10147300" y="4781550"/>
          <p14:tracePt t="65528" x="10160000" y="4781550"/>
          <p14:tracePt t="65552" x="10172700" y="4781550"/>
          <p14:tracePt t="65573" x="10191750" y="4768850"/>
          <p14:tracePt t="65585" x="10204450" y="4768850"/>
          <p14:tracePt t="65607" x="10217150" y="4768850"/>
          <p14:tracePt t="65629" x="10236200" y="4768850"/>
          <p14:tracePt t="65641" x="10248900" y="4768850"/>
          <p14:tracePt t="65686" x="10261600" y="4749800"/>
          <p14:tracePt t="65719" x="10280650" y="4749800"/>
          <p14:tracePt t="65742" x="10293350" y="4749800"/>
          <p14:tracePt t="65764" x="10312400" y="4737100"/>
          <p14:tracePt t="65877" x="10312400" y="4724400"/>
          <p14:tracePt t="65900" x="10312400" y="4705350"/>
          <p14:tracePt t="65934" x="10312400" y="4692650"/>
          <p14:tracePt t="65956" x="10312400" y="4673600"/>
          <p14:tracePt t="65968" x="10293350" y="4673600"/>
          <p14:tracePt t="65978" x="10293350" y="4660900"/>
          <p14:tracePt t="66012" x="10293350" y="4648200"/>
          <p14:tracePt t="66046" x="10293350" y="4629150"/>
          <p14:tracePt t="66091" x="10280650" y="4616450"/>
          <p14:tracePt t="66137" x="10261600" y="4616450"/>
          <p14:tracePt t="66158" x="10248900" y="4616450"/>
          <p14:tracePt t="66169" x="10236200" y="4603750"/>
          <p14:tracePt t="66192" x="10217150" y="4603750"/>
          <p14:tracePt t="66203" x="10204450" y="4603750"/>
          <p14:tracePt t="66214" x="10191750" y="4603750"/>
          <p14:tracePt t="66226" x="10160000" y="4584700"/>
          <p14:tracePt t="66237" x="10147300" y="4584700"/>
          <p14:tracePt t="66248" x="10128250" y="4584700"/>
          <p14:tracePt t="66259" x="10102850" y="4572000"/>
          <p14:tracePt t="66271" x="10058400" y="4572000"/>
          <p14:tracePt t="66282" x="10026650" y="4572000"/>
          <p14:tracePt t="66293" x="9994900" y="4572000"/>
          <p14:tracePt t="66304" x="9963150" y="4572000"/>
          <p14:tracePt t="66316" x="9950450" y="4572000"/>
          <p14:tracePt t="66327" x="9906000" y="4572000"/>
          <p14:tracePt t="66338" x="9893300" y="4572000"/>
          <p14:tracePt t="66349" x="9861550" y="4559300"/>
          <p14:tracePt t="66361" x="9817100" y="4559300"/>
          <p14:tracePt t="66372" x="9785350" y="4559300"/>
          <p14:tracePt t="66383" x="9772650" y="4559300"/>
          <p14:tracePt t="66394" x="9740900" y="4559300"/>
          <p14:tracePt t="66408" x="9709150" y="4559300"/>
          <p14:tracePt t="66417" x="9696450" y="4559300"/>
          <p14:tracePt t="66428" x="9652000" y="4559300"/>
          <p14:tracePt t="66440" x="9607550" y="4559300"/>
          <p14:tracePt t="66452" x="9594850" y="4559300"/>
          <p14:tracePt t="66462" x="9550400" y="4559300"/>
          <p14:tracePt t="66474" x="9518650" y="4559300"/>
          <p14:tracePt t="66485" x="9499600" y="4559300"/>
          <p14:tracePt t="66496" x="9474200" y="4559300"/>
          <p14:tracePt t="66507" x="9442450" y="4540250"/>
          <p14:tracePt t="66518" x="9429750" y="4540250"/>
          <p14:tracePt t="66529" x="9398000" y="4540250"/>
          <p14:tracePt t="66541" x="9385300" y="4540250"/>
          <p14:tracePt t="66552" x="9353550" y="4540250"/>
          <p14:tracePt t="66563" x="9340850" y="4540250"/>
          <p14:tracePt t="66574" x="9321800" y="4540250"/>
          <p14:tracePt t="66586" x="9296400" y="4527550"/>
          <p14:tracePt t="66597" x="9264650" y="4527550"/>
          <p14:tracePt t="66608" x="9245600" y="4527550"/>
          <p14:tracePt t="66619" x="9220200" y="4514850"/>
          <p14:tracePt t="66631" x="9201150" y="4514850"/>
          <p14:tracePt t="66643" x="9175750" y="4514850"/>
          <p14:tracePt t="66653" x="9144000" y="4495800"/>
          <p14:tracePt t="66664" x="9112250" y="4495800"/>
          <p14:tracePt t="66676" x="9086850" y="4483100"/>
          <p14:tracePt t="66687" x="9055100" y="4483100"/>
          <p14:tracePt t="66698" x="9023350" y="4470400"/>
          <p14:tracePt t="66709" x="8991600" y="4470400"/>
          <p14:tracePt t="66721" x="8978900" y="4470400"/>
          <p14:tracePt t="66732" x="8947150" y="4451350"/>
          <p14:tracePt t="66743" x="8934450" y="4451350"/>
          <p14:tracePt t="66754" x="8921750" y="4451350"/>
          <p14:tracePt t="66766" x="8902700" y="4451350"/>
          <p14:tracePt t="66777" x="8890000" y="4451350"/>
          <p14:tracePt t="66788" x="8858250" y="4438650"/>
          <p14:tracePt t="66799" x="8845550" y="4438650"/>
          <p14:tracePt t="66811" x="8813800" y="4438650"/>
          <p14:tracePt t="66822" x="8788400" y="4419600"/>
          <p14:tracePt t="66834" x="8756650" y="4419600"/>
          <p14:tracePt t="66844" x="8737600" y="4419600"/>
          <p14:tracePt t="66856" x="8712200" y="4419600"/>
          <p14:tracePt t="66868" x="8693150" y="4419600"/>
          <p14:tracePt t="66879" x="8667750" y="4419600"/>
          <p14:tracePt t="66890" x="8636000" y="4419600"/>
          <p14:tracePt t="66902" x="8623300" y="4419600"/>
          <p14:tracePt t="66912" x="8604250" y="4419600"/>
          <p14:tracePt t="66934" x="8591550" y="4419600"/>
          <p14:tracePt t="66938" x="8578850" y="4419600"/>
          <p14:tracePt t="66957" x="8559800" y="4419600"/>
          <p14:tracePt t="66980" x="8547100" y="4419600"/>
          <p14:tracePt t="67013" x="8534400" y="4419600"/>
          <p14:tracePt t="67036" x="8515350" y="4419600"/>
          <p14:tracePt t="67047" x="8502650" y="4419600"/>
          <p14:tracePt t="67058" x="8483600" y="4419600"/>
          <p14:tracePt t="67069" x="8470900" y="4406900"/>
          <p14:tracePt t="67081" x="8458200" y="4406900"/>
          <p14:tracePt t="67092" x="8439150" y="4406900"/>
          <p14:tracePt t="67103" x="8426450" y="4406900"/>
          <p14:tracePt t="67115" x="8413750" y="4406900"/>
          <p14:tracePt t="67137" x="8394700" y="4406900"/>
          <p14:tracePt t="67148" x="8382000" y="4406900"/>
          <p14:tracePt t="67171" x="8369300" y="4406900"/>
          <p14:tracePt t="67193" x="8350250" y="4406900"/>
          <p14:tracePt t="67216" x="8337550" y="4406900"/>
          <p14:tracePt t="67227" x="8324850" y="4406900"/>
          <p14:tracePt t="67249" x="8305800" y="4406900"/>
          <p14:tracePt t="67261" x="8293100" y="4406900"/>
          <p14:tracePt t="67283" x="8280400" y="4406900"/>
          <p14:tracePt t="67308" x="8261350" y="4406900"/>
          <p14:tracePt t="67328" x="8248650" y="4419600"/>
          <p14:tracePt t="67363" x="8229600" y="4419600"/>
          <p14:tracePt t="67384" x="8216900" y="4419600"/>
          <p14:tracePt t="67407" x="8204200" y="4419600"/>
          <p14:tracePt t="67429" x="8185150" y="4419600"/>
          <p14:tracePt t="67441" x="8172450" y="4438650"/>
          <p14:tracePt t="67452" x="8159750" y="4438650"/>
          <p14:tracePt t="67463" x="8140700" y="4438650"/>
          <p14:tracePt t="67474" x="8128000" y="4438650"/>
          <p14:tracePt t="67486" x="8115300" y="4451350"/>
          <p14:tracePt t="67508" x="8096250" y="4451350"/>
          <p14:tracePt t="67519" x="8083550" y="4451350"/>
          <p14:tracePt t="67531" x="8070850" y="4470400"/>
          <p14:tracePt t="67564" x="8051800" y="4470400"/>
          <p14:tracePt t="67598" x="8051800" y="4483100"/>
          <p14:tracePt t="67632" x="8039100" y="4495800"/>
          <p14:tracePt t="67654" x="8039100" y="4514850"/>
          <p14:tracePt t="67688" x="8039100" y="4527550"/>
          <p14:tracePt t="67722" x="8039100" y="4540250"/>
          <p14:tracePt t="67823" x="8039100" y="4559300"/>
          <p14:tracePt t="67868" x="8051800" y="4559300"/>
          <p14:tracePt t="67913" x="8070850" y="4572000"/>
          <p14:tracePt t="67947" x="8083550" y="4572000"/>
          <p14:tracePt t="67981" x="8096250" y="4572000"/>
          <p14:tracePt t="68003" x="8115300" y="4572000"/>
          <p14:tracePt t="68026" x="8128000" y="4572000"/>
          <p14:tracePt t="68037" x="8140700" y="4572000"/>
          <p14:tracePt t="68059" x="8140700" y="4584700"/>
          <p14:tracePt t="68104" x="8159750" y="4584700"/>
          <p14:tracePt t="68543" x="8172450" y="4584700"/>
          <p14:tracePt t="68555" x="8185150" y="4584700"/>
          <p14:tracePt t="68566" x="8216900" y="4603750"/>
          <p14:tracePt t="68577" x="8248650" y="4603750"/>
          <p14:tracePt t="68588" x="8280400" y="4603750"/>
          <p14:tracePt t="68603" x="8305800" y="4616450"/>
          <p14:tracePt t="68612" x="8337550" y="4616450"/>
          <p14:tracePt t="68622" x="8350250" y="4616450"/>
          <p14:tracePt t="68635" x="8382000" y="4616450"/>
          <p14:tracePt t="68667" x="8394700" y="4616450"/>
          <p14:tracePt t="68892" x="8413750" y="4616450"/>
          <p14:tracePt t="68903" x="8413750" y="4629150"/>
          <p14:tracePt t="68914" x="8426450" y="4629150"/>
          <p14:tracePt t="68926" x="8458200" y="4629150"/>
          <p14:tracePt t="68948" x="8483600" y="4629150"/>
          <p14:tracePt t="68959" x="8502650" y="4629150"/>
          <p14:tracePt t="68971" x="8515350" y="4629150"/>
          <p14:tracePt t="68993" x="8534400" y="4629150"/>
          <p14:tracePt t="69038" x="8547100" y="4629150"/>
          <p14:tracePt t="69084" x="8559800" y="4629150"/>
          <p14:tracePt t="69094" x="8559800" y="4648200"/>
          <p14:tracePt t="69106" x="8578850" y="4648200"/>
          <p14:tracePt t="69128" x="8591550" y="4648200"/>
          <p14:tracePt t="69139" x="8604250" y="4648200"/>
          <p14:tracePt t="69151" x="8604250" y="4660900"/>
          <p14:tracePt t="69162" x="8623300" y="4660900"/>
          <p14:tracePt t="69173" x="8636000" y="4673600"/>
          <p14:tracePt t="69184" x="8648700" y="4673600"/>
          <p14:tracePt t="69207" x="8667750" y="4692650"/>
          <p14:tracePt t="69218" x="8680450" y="4692650"/>
          <p14:tracePt t="69241" x="8693150" y="4692650"/>
          <p14:tracePt t="69252" x="8712200" y="4692650"/>
          <p14:tracePt t="69263" x="8724900" y="4692650"/>
          <p14:tracePt t="69274" x="8737600" y="4692650"/>
          <p14:tracePt t="69286" x="8756650" y="4692650"/>
          <p14:tracePt t="69297" x="8769350" y="4692650"/>
          <p14:tracePt t="69308" x="8788400" y="4673600"/>
          <p14:tracePt t="69319" x="8813800" y="4673600"/>
          <p14:tracePt t="69331" x="8832850" y="4660900"/>
          <p14:tracePt t="69342" x="8858250" y="4648200"/>
          <p14:tracePt t="69353" x="8877300" y="4616450"/>
          <p14:tracePt t="69364" x="8890000" y="4603750"/>
          <p14:tracePt t="69376" x="8921750" y="4584700"/>
          <p14:tracePt t="69387" x="8934450" y="4572000"/>
          <p14:tracePt t="69398" x="8947150" y="4559300"/>
          <p14:tracePt t="69409" x="8947150" y="4527550"/>
          <p14:tracePt t="69421" x="8966200" y="4514850"/>
          <p14:tracePt t="69432" x="8978900" y="4495800"/>
          <p14:tracePt t="69443" x="8978900" y="4483100"/>
          <p14:tracePt t="69454" x="8991600" y="4451350"/>
          <p14:tracePt t="69468" x="8991600" y="4438650"/>
          <p14:tracePt t="69477" x="9010650" y="4406900"/>
          <p14:tracePt t="69488" x="9010650" y="4375150"/>
          <p14:tracePt t="69502" x="9010650" y="4362450"/>
          <p14:tracePt t="69511" x="9010650" y="4330700"/>
          <p14:tracePt t="69522" x="9010650" y="4318000"/>
          <p14:tracePt t="69535" x="9010650" y="4305300"/>
          <p14:tracePt t="69545" x="9010650" y="4273550"/>
          <p14:tracePt t="69556" x="9023350" y="4260850"/>
          <p14:tracePt t="69571" x="9023350" y="4241800"/>
          <p14:tracePt t="69578" x="9023350" y="4216400"/>
          <p14:tracePt t="69590" x="9023350" y="4197350"/>
          <p14:tracePt t="69603" x="9023350" y="4184650"/>
          <p14:tracePt t="69612" x="9023350" y="4165600"/>
          <p14:tracePt t="69623" x="9023350" y="4152900"/>
          <p14:tracePt t="69635" x="9023350" y="4140200"/>
          <p14:tracePt t="69646" x="9010650" y="4108450"/>
          <p14:tracePt t="69668" x="9010650" y="4095750"/>
          <p14:tracePt t="69681" x="9010650" y="4076700"/>
          <p14:tracePt t="69691" x="9010650" y="4064000"/>
          <p14:tracePt t="69713" x="9010650" y="4051300"/>
          <p14:tracePt t="69747" x="9010650" y="4032250"/>
          <p14:tracePt t="69961" x="8991600" y="4019550"/>
          <p14:tracePt t="69994" x="8978900" y="4019550"/>
          <p14:tracePt t="70006" x="8978900" y="4006850"/>
          <p14:tracePt t="70017" x="8966200" y="4006850"/>
          <p14:tracePt t="70028" x="8947150" y="3987800"/>
          <p14:tracePt t="70062" x="8934450" y="3987800"/>
          <p14:tracePt t="70073" x="8934450" y="3975100"/>
          <p14:tracePt t="70107" x="8921750" y="3975100"/>
          <p14:tracePt t="70208" x="8902700" y="3962400"/>
          <p14:tracePt t="70354" x="8890000" y="3962400"/>
          <p14:tracePt t="70388" x="8877300" y="3975100"/>
          <p14:tracePt t="70411" x="8858250" y="3975100"/>
          <p14:tracePt t="70433" x="8845550" y="3987800"/>
          <p14:tracePt t="70467" x="8832850" y="3987800"/>
          <p14:tracePt t="70479" x="8813800" y="4006850"/>
          <p14:tracePt t="70490" x="8801100" y="4006850"/>
          <p14:tracePt t="70501" x="8788400" y="4006850"/>
          <p14:tracePt t="70523" x="8769350" y="4006850"/>
          <p14:tracePt t="70534" x="8756650" y="4006850"/>
          <p14:tracePt t="70557" x="8737600" y="4006850"/>
          <p14:tracePt t="70579" x="8724900" y="4006850"/>
          <p14:tracePt t="70613" x="8712200" y="4006850"/>
          <p14:tracePt t="70636" x="8680450" y="4006850"/>
          <p14:tracePt t="70647" x="8648700" y="4006850"/>
          <p14:tracePt t="70658" x="8623300" y="3987800"/>
          <p14:tracePt t="70670" x="8578850" y="3987800"/>
          <p14:tracePt t="70681" x="8547100" y="3975100"/>
          <p14:tracePt t="70692" x="8515350" y="3975100"/>
          <p14:tracePt t="70704" x="8483600" y="3962400"/>
          <p14:tracePt t="70714" x="8458200" y="3962400"/>
          <p14:tracePt t="70726" x="8426450" y="3943350"/>
          <p14:tracePt t="70737" x="8413750" y="3943350"/>
          <p14:tracePt t="70748" x="8382000" y="3943350"/>
          <p14:tracePt t="70759" x="8369300" y="3943350"/>
          <p14:tracePt t="70804" x="8350250" y="3943350"/>
          <p14:tracePt t="70827" x="8337550" y="3943350"/>
          <p14:tracePt t="70838" x="8324850" y="3943350"/>
          <p14:tracePt t="70850" x="8305800" y="3943350"/>
          <p14:tracePt t="70861" x="8293100" y="3962400"/>
          <p14:tracePt t="70872" x="8280400" y="3962400"/>
          <p14:tracePt t="70884" x="8248650" y="3962400"/>
          <p14:tracePt t="70895" x="8216900" y="3962400"/>
          <p14:tracePt t="70906" x="8204200" y="3962400"/>
          <p14:tracePt t="70917" x="8185150" y="3962400"/>
          <p14:tracePt t="70930" x="8172450" y="3975100"/>
          <p14:tracePt t="70939" x="8159750" y="3975100"/>
          <p14:tracePt t="70951" x="8128000" y="3987800"/>
          <p14:tracePt t="70963" x="8115300" y="3987800"/>
          <p14:tracePt t="70973" x="8096250" y="4006850"/>
          <p14:tracePt t="70985" x="8083550" y="4006850"/>
          <p14:tracePt t="70996" x="8070850" y="4019550"/>
          <p14:tracePt t="71007" x="8051800" y="4019550"/>
          <p14:tracePt t="71018" x="8039100" y="4032250"/>
          <p14:tracePt t="71041" x="8026400" y="4051300"/>
          <p14:tracePt t="71052" x="8007350" y="4064000"/>
          <p14:tracePt t="71075" x="7994650" y="4064000"/>
          <p14:tracePt t="71086" x="7994650" y="4076700"/>
          <p14:tracePt t="71142" x="7975600" y="4076700"/>
          <p14:tracePt t="71153" x="7975600" y="4095750"/>
          <p14:tracePt t="71300" x="7975600" y="4076700"/>
          <p14:tracePt t="71311" x="7975600" y="4064000"/>
          <p14:tracePt t="71333" x="7975600" y="4051300"/>
          <p14:tracePt t="71345" x="7975600" y="4032250"/>
          <p14:tracePt t="71367" x="7975600" y="4019550"/>
          <p14:tracePt t="71513" x="7975600" y="4032250"/>
          <p14:tracePt t="71524" x="7975600" y="4051300"/>
          <p14:tracePt t="71536" x="7975600" y="4064000"/>
          <p14:tracePt t="71547" x="7975600" y="4076700"/>
          <p14:tracePt t="71558" x="7975600" y="4095750"/>
          <p14:tracePt t="71570" x="7975600" y="4108450"/>
          <p14:tracePt t="71581" x="7975600" y="4140200"/>
          <p14:tracePt t="71592" x="7975600" y="4152900"/>
          <p14:tracePt t="71603" x="7975600" y="4184650"/>
          <p14:tracePt t="71615" x="7975600" y="4216400"/>
          <p14:tracePt t="71626" x="7975600" y="4241800"/>
          <p14:tracePt t="71637" x="7975600" y="4286250"/>
          <p14:tracePt t="71650" x="7975600" y="4305300"/>
          <p14:tracePt t="71660" x="7975600" y="4349750"/>
          <p14:tracePt t="71671" x="7975600" y="4394200"/>
          <p14:tracePt t="71686" x="7975600" y="4419600"/>
          <p14:tracePt t="71694" x="7975600" y="4470400"/>
          <p14:tracePt t="71705" x="7994650" y="4514850"/>
          <p14:tracePt t="71717" x="7994650" y="4559300"/>
          <p14:tracePt t="71727" x="7994650" y="4603750"/>
          <p14:tracePt t="71738" x="8007350" y="4660900"/>
          <p14:tracePt t="71752" x="8007350" y="4705350"/>
          <p14:tracePt t="71761" x="8007350" y="4749800"/>
          <p14:tracePt t="71772" x="8007350" y="4813300"/>
          <p14:tracePt t="71784" x="8026400" y="4838700"/>
          <p14:tracePt t="71795" x="8026400" y="4902200"/>
          <p14:tracePt t="71807" x="8026400" y="4946650"/>
          <p14:tracePt t="71817" x="8026400" y="4991100"/>
          <p14:tracePt t="71828" x="8026400" y="5035550"/>
          <p14:tracePt t="71840" x="8026400" y="5067300"/>
          <p14:tracePt t="71851" x="8039100" y="5092700"/>
          <p14:tracePt t="71862" x="8039100" y="5124450"/>
          <p14:tracePt t="71873" x="8039100" y="5168900"/>
          <p14:tracePt t="71885" x="8039100" y="5200650"/>
          <p14:tracePt t="71896" x="8039100" y="5245100"/>
          <p14:tracePt t="71907" x="8039100" y="5289550"/>
          <p14:tracePt t="71918" x="8039100" y="5302250"/>
          <p14:tracePt t="71930" x="8039100" y="5346700"/>
          <p14:tracePt t="71941" x="8039100" y="5378450"/>
          <p14:tracePt t="71952" x="8039100" y="5391150"/>
          <p14:tracePt t="71965" x="8039100" y="5422900"/>
          <p14:tracePt t="71975" x="8039100" y="5435600"/>
          <p14:tracePt t="71986" x="8039100" y="5467350"/>
          <p14:tracePt t="71997" x="8039100" y="5499100"/>
          <p14:tracePt t="72009" x="8026400" y="5530850"/>
          <p14:tracePt t="72020" x="8026400" y="5543550"/>
          <p14:tracePt t="72031" x="8026400" y="5556250"/>
          <p14:tracePt t="72042" x="8026400" y="5575300"/>
          <p14:tracePt t="72053" x="8026400" y="5588000"/>
          <p14:tracePt t="72065" x="8026400" y="5600700"/>
          <p14:tracePt t="72076" x="8007350" y="5619750"/>
          <p14:tracePt t="72087" x="8007350" y="5632450"/>
          <p14:tracePt t="72100" x="7994650" y="5664200"/>
          <p14:tracePt t="72121" x="7994650" y="5676900"/>
          <p14:tracePt t="72134" x="7994650" y="5689600"/>
          <p14:tracePt t="72143" x="7994650" y="5708650"/>
          <p14:tracePt t="72155" x="7994650" y="5721350"/>
          <p14:tracePt t="72167" x="7994650" y="5753100"/>
          <p14:tracePt t="72177" x="7994650" y="5784850"/>
          <p14:tracePt t="72188" x="7994650" y="5810250"/>
          <p14:tracePt t="72201" x="7994650" y="5842000"/>
          <p14:tracePt t="72211" x="7994650" y="5854700"/>
          <p14:tracePt t="72222" x="7994650" y="5886450"/>
          <p14:tracePt t="72234" x="8007350" y="5899150"/>
          <p14:tracePt t="72245" x="8007350" y="5918200"/>
          <p14:tracePt t="72256" x="8007350" y="5930900"/>
          <p14:tracePt t="72267" x="8026400" y="5943600"/>
          <p14:tracePt t="72290" x="8026400" y="5962650"/>
          <p14:tracePt t="72312" x="8026400" y="5975350"/>
          <p14:tracePt t="72346" x="8039100" y="5975350"/>
          <p14:tracePt t="72391" x="8039100" y="5994400"/>
          <p14:tracePt t="72425" x="8051800" y="5994400"/>
          <p14:tracePt t="72458" x="8070850" y="5994400"/>
          <p14:tracePt t="72481" x="8083550" y="5994400"/>
          <p14:tracePt t="72492" x="8096250" y="5994400"/>
          <p14:tracePt t="72503" x="8115300" y="6007100"/>
          <p14:tracePt t="72515" x="8128000" y="6007100"/>
          <p14:tracePt t="72526" x="8140700" y="6019800"/>
          <p14:tracePt t="72537" x="8159750" y="6019800"/>
          <p14:tracePt t="72550" x="8185150" y="6019800"/>
          <p14:tracePt t="72560" x="8216900" y="6038850"/>
          <p14:tracePt t="72571" x="8248650" y="6051550"/>
          <p14:tracePt t="72584" x="8293100" y="6064250"/>
          <p14:tracePt t="72593" x="8337550" y="6083300"/>
          <p14:tracePt t="72604" x="8369300" y="6096000"/>
          <p14:tracePt t="72617" x="8426450" y="6108700"/>
          <p14:tracePt t="72627" x="8470900" y="6108700"/>
          <p14:tracePt t="72638" x="8502650" y="6127750"/>
          <p14:tracePt t="72651" x="8559800" y="6127750"/>
          <p14:tracePt t="72661" x="8591550" y="6140450"/>
          <p14:tracePt t="72672" x="8636000" y="6140450"/>
          <p14:tracePt t="72684" x="8667750" y="6140450"/>
          <p14:tracePt t="72695" x="8693150" y="6140450"/>
          <p14:tracePt t="72718" x="8712200" y="6140450"/>
          <p14:tracePt t="72875" x="8724900" y="6140450"/>
          <p14:tracePt t="72887" x="8756650" y="6140450"/>
          <p14:tracePt t="72897" x="8801100" y="6153150"/>
          <p14:tracePt t="72908" x="8845550" y="6153150"/>
          <p14:tracePt t="72920" x="8947150" y="6153150"/>
          <p14:tracePt t="72931" x="9023350" y="6172200"/>
          <p14:tracePt t="72942" x="9175750" y="6184900"/>
          <p14:tracePt t="72956" x="9353550" y="6216650"/>
          <p14:tracePt t="72965" x="9474200" y="6229350"/>
          <p14:tracePt t="72976" x="9620250" y="6248400"/>
          <p14:tracePt t="72988" x="9785350" y="6261100"/>
          <p14:tracePt t="73001" x="9906000" y="6261100"/>
          <p14:tracePt t="73010" x="10115550" y="6261100"/>
          <p14:tracePt t="73021" x="10248900" y="6261100"/>
          <p14:tracePt t="73034" x="10414000" y="6248400"/>
          <p14:tracePt t="73043" x="10547350" y="6229350"/>
          <p14:tracePt t="73057" x="10591800" y="6216650"/>
          <p14:tracePt t="73067" x="10655300" y="6216650"/>
          <p14:tracePt t="73077" x="10699750" y="6216650"/>
          <p14:tracePt t="73088" x="10725150" y="6197600"/>
          <p14:tracePt t="73101" x="10744200" y="6197600"/>
          <p14:tracePt t="73122" x="10756900" y="6197600"/>
          <p14:tracePt t="73516" x="10756900" y="6184900"/>
          <p14:tracePt t="73831" x="10756900" y="6172200"/>
          <p14:tracePt t="73943" x="10756900" y="6153150"/>
          <p14:tracePt t="73966" x="10756900" y="6140450"/>
          <p14:tracePt t="73988" x="10756900" y="6127750"/>
          <p14:tracePt t="74011" x="10769600" y="6108700"/>
          <p14:tracePt t="74022" x="10769600" y="6083300"/>
          <p14:tracePt t="74033" x="10769600" y="6051550"/>
          <p14:tracePt t="74045" x="10769600" y="6019800"/>
          <p14:tracePt t="74056" x="10788650" y="5962650"/>
          <p14:tracePt t="74067" x="10788650" y="5899150"/>
          <p14:tracePt t="74079" x="10788650" y="5810250"/>
          <p14:tracePt t="74090" x="10788650" y="5721350"/>
          <p14:tracePt t="74101" x="10788650" y="5664200"/>
          <p14:tracePt t="74113" x="10788650" y="5588000"/>
          <p14:tracePt t="74123" x="10788650" y="5499100"/>
          <p14:tracePt t="74135" x="10788650" y="5422900"/>
          <p14:tracePt t="74146" x="10788650" y="5321300"/>
          <p14:tracePt t="74157" x="10788650" y="5200650"/>
          <p14:tracePt t="74168" x="10788650" y="5111750"/>
          <p14:tracePt t="74180" x="10788650" y="5003800"/>
          <p14:tracePt t="74193" x="10788650" y="4914900"/>
          <p14:tracePt t="74202" x="10769600" y="4857750"/>
          <p14:tracePt t="74214" x="10769600" y="4781550"/>
          <p14:tracePt t="74225" x="10756900" y="4724400"/>
          <p14:tracePt t="74236" x="10756900" y="4673600"/>
          <p14:tracePt t="74247" x="10756900" y="4629150"/>
          <p14:tracePt t="74258" x="10744200" y="4572000"/>
          <p14:tracePt t="74270" x="10744200" y="4540250"/>
          <p14:tracePt t="74281" x="10725150" y="4495800"/>
          <p14:tracePt t="74292" x="10712450" y="4451350"/>
          <p14:tracePt t="74303" x="10699750" y="4419600"/>
          <p14:tracePt t="74315" x="10680700" y="4394200"/>
          <p14:tracePt t="74326" x="10680700" y="4349750"/>
          <p14:tracePt t="74337" x="10668000" y="4318000"/>
          <p14:tracePt t="74349" x="10668000" y="4273550"/>
          <p14:tracePt t="74360" x="10655300" y="4229100"/>
          <p14:tracePt t="74371" x="10655300" y="4197350"/>
          <p14:tracePt t="74383" x="10636250" y="4165600"/>
          <p14:tracePt t="74393" x="10636250" y="4140200"/>
          <p14:tracePt t="74405" x="10623550" y="4121150"/>
          <p14:tracePt t="74416" x="10623550" y="4108450"/>
          <p14:tracePt t="74427" x="10623550" y="4076700"/>
          <p14:tracePt t="74438" x="10610850" y="4064000"/>
          <p14:tracePt t="74450" x="10610850" y="4051300"/>
          <p14:tracePt t="74462" x="10610850" y="4032250"/>
          <p14:tracePt t="74472" x="10610850" y="4019550"/>
          <p14:tracePt t="74483" x="10591800" y="3987800"/>
          <p14:tracePt t="74496" x="10591800" y="3975100"/>
          <p14:tracePt t="74506" x="10591800" y="3962400"/>
          <p14:tracePt t="74517" x="10579100" y="3943350"/>
          <p14:tracePt t="74529" x="10579100" y="3930650"/>
          <p14:tracePt t="74540" x="10579100" y="3911600"/>
          <p14:tracePt t="74551" x="10579100" y="3898900"/>
          <p14:tracePt t="74562" x="10579100" y="3886200"/>
          <p14:tracePt t="74585" x="10566400" y="3867150"/>
          <p14:tracePt t="74618" x="10566400" y="3854450"/>
          <p14:tracePt t="74753" x="10547350" y="3854450"/>
          <p14:tracePt t="74766" x="10547350" y="3841750"/>
          <p14:tracePt t="74787" x="10534650" y="3841750"/>
          <p14:tracePt t="74843" x="10515600" y="3841750"/>
          <p14:tracePt t="74868" x="10502900" y="3841750"/>
          <p14:tracePt t="74888" x="10490200" y="3841750"/>
          <p14:tracePt t="74900" x="10471150" y="3822700"/>
          <p14:tracePt t="74912" x="10458450" y="3822700"/>
          <p14:tracePt t="74922" x="10445750" y="3822700"/>
          <p14:tracePt t="74933" x="10414000" y="3810000"/>
          <p14:tracePt t="74945" x="10401300" y="3810000"/>
          <p14:tracePt t="74956" x="10369550" y="3797300"/>
          <p14:tracePt t="74967" x="10337800" y="3797300"/>
          <p14:tracePt t="74979" x="10325100" y="3797300"/>
          <p14:tracePt t="74990" x="10293350" y="3778250"/>
          <p14:tracePt t="75001" x="10280650" y="3778250"/>
          <p14:tracePt t="75012" x="10261600" y="3778250"/>
          <p14:tracePt t="75023" x="10236200" y="3778250"/>
          <p14:tracePt t="75035" x="10217150" y="3765550"/>
          <p14:tracePt t="75046" x="10191750" y="3765550"/>
          <p14:tracePt t="75057" x="10172700" y="3765550"/>
          <p14:tracePt t="75068" x="10147300" y="3765550"/>
          <p14:tracePt t="75079" x="10128250" y="3752850"/>
          <p14:tracePt t="75091" x="10115550" y="3752850"/>
          <p14:tracePt t="75102" x="10102850" y="3752850"/>
          <p14:tracePt t="75124" x="10083800" y="3752850"/>
          <p14:tracePt t="75136" x="10071100" y="3752850"/>
          <p14:tracePt t="75158" x="10058400" y="3752850"/>
          <p14:tracePt t="75169" x="10039350" y="3733800"/>
          <p14:tracePt t="75181" x="10026650" y="3733800"/>
          <p14:tracePt t="75192" x="10007600" y="3733800"/>
          <p14:tracePt t="75204" x="9994900" y="3733800"/>
          <p14:tracePt t="75216" x="9982200" y="3733800"/>
          <p14:tracePt t="75226" x="9950450" y="3733800"/>
          <p14:tracePt t="75237" x="9918700" y="3733800"/>
          <p14:tracePt t="75249" x="9906000" y="3733800"/>
          <p14:tracePt t="75260" x="9874250" y="3733800"/>
          <p14:tracePt t="75271" x="9848850" y="3721100"/>
          <p14:tracePt t="75283" x="9829800" y="3721100"/>
          <p14:tracePt t="75293" x="9785350" y="3721100"/>
          <p14:tracePt t="75305" x="9753600" y="3721100"/>
          <p14:tracePt t="75316" x="9728200" y="3708400"/>
          <p14:tracePt t="75328" x="9696450" y="3708400"/>
          <p14:tracePt t="75338" x="9664700" y="3708400"/>
          <p14:tracePt t="75350" x="9639300" y="3708400"/>
          <p14:tracePt t="75364" x="9607550" y="3689350"/>
          <p14:tracePt t="75373" x="9594850" y="3689350"/>
          <p14:tracePt t="75383" x="9575800" y="3689350"/>
          <p14:tracePt t="75406" x="9563100" y="3689350"/>
          <p14:tracePt t="75428" x="9550400" y="3689350"/>
          <p14:tracePt t="75721" x="9531350" y="3689350"/>
          <p14:tracePt t="75732" x="9518650" y="3689350"/>
          <p14:tracePt t="75743" x="9499600" y="3689350"/>
          <p14:tracePt t="75766" x="9486900" y="3689350"/>
          <p14:tracePt t="75788" x="9474200" y="3689350"/>
          <p14:tracePt t="75878" x="9455150" y="3689350"/>
          <p14:tracePt t="75901" x="9442450" y="3689350"/>
          <p14:tracePt t="75923" x="9429750" y="3689350"/>
          <p14:tracePt t="75946" x="9410700" y="3689350"/>
          <p14:tracePt t="75957" x="9398000" y="3689350"/>
          <p14:tracePt t="75968" x="9385300" y="3689350"/>
          <p14:tracePt t="75979" x="9353550" y="3689350"/>
          <p14:tracePt t="75991" x="9321800" y="3689350"/>
          <p14:tracePt t="76003" x="9309100" y="3676650"/>
          <p14:tracePt t="76013" x="9277350" y="3676650"/>
          <p14:tracePt t="76025" x="9245600" y="3676650"/>
          <p14:tracePt t="76037" x="9232900" y="3676650"/>
          <p14:tracePt t="76047" x="9220200" y="3676650"/>
          <p14:tracePt t="76058" x="9201150" y="3676650"/>
          <p14:tracePt t="76071" x="9188450" y="3676650"/>
          <p14:tracePt t="76092" x="9175750" y="3676650"/>
          <p14:tracePt t="76137" x="9156700" y="3676650"/>
          <p14:tracePt t="76171" x="9144000" y="3676650"/>
          <p14:tracePt t="76182" x="9131300" y="3676650"/>
          <p14:tracePt t="76216" x="9112250" y="3676650"/>
          <p14:tracePt t="76238" x="9099550" y="3676650"/>
          <p14:tracePt t="76261" x="9086850" y="3676650"/>
          <p14:tracePt t="76272" x="9067800" y="3676650"/>
          <p14:tracePt t="76295" x="9055100" y="3676650"/>
          <p14:tracePt t="80322" x="9042400" y="3676650"/>
          <p14:tracePt t="80356" x="9023350" y="3676650"/>
          <p14:tracePt t="80581" x="9010650" y="3657600"/>
          <p14:tracePt t="80592" x="8991600" y="3613150"/>
          <p14:tracePt t="80603" x="8966200" y="3587750"/>
          <p14:tracePt t="80615" x="8902700" y="3524250"/>
          <p14:tracePt t="80626" x="8845550" y="3454400"/>
          <p14:tracePt t="80637" x="8813800" y="3390900"/>
          <p14:tracePt t="80649" x="8756650" y="3302000"/>
          <p14:tracePt t="80660" x="8693150" y="3200400"/>
          <p14:tracePt t="80673" x="8648700" y="3124200"/>
          <p14:tracePt t="80682" x="8578850" y="3003550"/>
          <p14:tracePt t="80693" x="8502650" y="2851150"/>
          <p14:tracePt t="80706" x="8439150" y="2762250"/>
          <p14:tracePt t="80716" x="8382000" y="2660650"/>
          <p14:tracePt t="80727" x="8324850" y="2571750"/>
          <p14:tracePt t="80739" x="8293100" y="2527300"/>
          <p14:tracePt t="80750" x="8280400" y="2482850"/>
          <p14:tracePt t="80761" x="8248650" y="2463800"/>
          <p14:tracePt t="80773" x="8248650" y="2451100"/>
          <p14:tracePt t="80784" x="8229600" y="2451100"/>
          <p14:tracePt t="81505" x="8229600" y="2438400"/>
          <p14:tracePt t="81517" x="8216900" y="2387600"/>
          <p14:tracePt t="81526" x="8185150" y="2362200"/>
          <p14:tracePt t="81537" x="8159750" y="2317750"/>
          <p14:tracePt t="81549" x="8115300" y="2241550"/>
          <p14:tracePt t="81560" x="8039100" y="2165350"/>
          <p14:tracePt t="81571" x="7950200" y="2063750"/>
          <p14:tracePt t="81582" x="7829550" y="1955800"/>
          <p14:tracePt t="81595" x="7721600" y="1854200"/>
          <p14:tracePt t="81607" x="7543800" y="1720850"/>
          <p14:tracePt t="81616" x="7353300" y="1581150"/>
          <p14:tracePt t="81627" x="7200900" y="1479550"/>
          <p14:tracePt t="81640" x="6991350" y="1371600"/>
          <p14:tracePt t="81650" x="6781800" y="1257300"/>
          <p14:tracePt t="81661" x="6648450" y="1193800"/>
          <p14:tracePt t="81673" x="6502400" y="1104900"/>
          <p14:tracePt t="81684" x="6394450" y="1060450"/>
          <p14:tracePt t="81698" x="6273800" y="1003300"/>
          <p14:tracePt t="81707" x="6184900" y="971550"/>
          <p14:tracePt t="81717" x="6153150" y="939800"/>
          <p14:tracePt t="81729" x="6096000" y="927100"/>
          <p14:tracePt t="81740" x="6051550" y="895350"/>
          <p14:tracePt t="81751" x="6007100" y="863600"/>
          <p14:tracePt t="81762" x="5943600" y="838200"/>
          <p14:tracePt t="81774" x="5829300" y="774700"/>
          <p14:tracePt t="81787" x="5740400" y="717550"/>
          <p14:tracePt t="81797" x="5600700" y="641350"/>
          <p14:tracePt t="81810" x="5435600" y="565150"/>
          <p14:tracePt t="81820" x="5334000" y="508000"/>
          <p14:tracePt t="81831" x="5181600" y="450850"/>
          <p14:tracePt t="81841" x="4991100" y="374650"/>
          <p14:tracePt t="81852" x="4838700" y="298450"/>
          <p14:tracePt t="81864" x="4603750" y="209550"/>
          <p14:tracePt t="81877" x="4375150" y="120650"/>
          <p14:tracePt t="81887" x="4197350" y="44450"/>
        </p14:tracePtLst>
      </p14:laserTrace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1513</TotalTime>
  <Words>120</Words>
  <Application>Microsoft Macintosh PowerPoint</Application>
  <PresentationFormat>Widescreen</PresentationFormat>
  <Paragraphs>34</Paragraphs>
  <Slides>7</Slides>
  <Notes>1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Impact</vt:lpstr>
      <vt:lpstr>Office Theme</vt:lpstr>
      <vt:lpstr>PowerPoint Presentation</vt:lpstr>
      <vt:lpstr>PowerPoint Presentation</vt:lpstr>
      <vt:lpstr>Why is Airbnb Pricing Important?</vt:lpstr>
      <vt:lpstr>How Does the Model Work?</vt:lpstr>
      <vt:lpstr>Model Description</vt:lpstr>
      <vt:lpstr>PowerPoint Presentation</vt:lpstr>
      <vt:lpstr>Result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Donavin ODay</dc:creator>
  <cp:lastModifiedBy>Donavin ODay</cp:lastModifiedBy>
  <cp:revision>5</cp:revision>
  <dcterms:created xsi:type="dcterms:W3CDTF">2022-06-16T23:54:27Z</dcterms:created>
  <dcterms:modified xsi:type="dcterms:W3CDTF">2022-06-18T01:07:35Z</dcterms:modified>
</cp:coreProperties>
</file>